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5_AC3F2C4D.xml" ContentType="application/vnd.ms-powerpoint.comments+xml"/>
  <Override PartName="/ppt/comments/modernComment_13B_A6178AD9.xml" ContentType="application/vnd.ms-powerpoint.comments+xml"/>
  <Override PartName="/ppt/comments/modernComment_124_CFBAB930.xml" ContentType="application/vnd.ms-powerpoint.comments+xml"/>
  <Override PartName="/ppt/comments/modernComment_130_FD6644E.xml" ContentType="application/vnd.ms-powerpoint.comments+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76" r:id="rId6"/>
    <p:sldId id="259" r:id="rId7"/>
    <p:sldId id="283" r:id="rId8"/>
    <p:sldId id="284" r:id="rId9"/>
    <p:sldId id="260" r:id="rId10"/>
    <p:sldId id="277" r:id="rId11"/>
    <p:sldId id="290" r:id="rId12"/>
    <p:sldId id="282" r:id="rId13"/>
    <p:sldId id="315" r:id="rId14"/>
    <p:sldId id="292" r:id="rId15"/>
    <p:sldId id="304" r:id="rId16"/>
    <p:sldId id="297" r:id="rId17"/>
    <p:sldId id="306" r:id="rId18"/>
    <p:sldId id="307" r:id="rId19"/>
    <p:sldId id="308" r:id="rId20"/>
    <p:sldId id="3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d Section" id="{67E7A3A5-C3E1-3249-AB57-04AF81596138}">
          <p14:sldIdLst>
            <p14:sldId id="256"/>
            <p14:sldId id="276"/>
            <p14:sldId id="259"/>
            <p14:sldId id="283"/>
            <p14:sldId id="284"/>
            <p14:sldId id="260"/>
          </p14:sldIdLst>
        </p14:section>
        <p14:section name="Universal-Unique Site Components" id="{164B483D-0D58-E841-94BA-148019343ACD}">
          <p14:sldIdLst>
            <p14:sldId id="277"/>
            <p14:sldId id="290"/>
          </p14:sldIdLst>
        </p14:section>
        <p14:section name="Home Page Components" id="{5411C904-4EA4-824B-824F-8888C2396E53}">
          <p14:sldIdLst>
            <p14:sldId id="282"/>
            <p14:sldId id="315"/>
          </p14:sldIdLst>
        </p14:section>
        <p14:section name="Products" id="{7F5504C0-4E1F-A04C-B211-F36732A76A07}">
          <p14:sldIdLst>
            <p14:sldId id="292"/>
          </p14:sldIdLst>
        </p14:section>
        <p14:section name="Services" id="{7CB1F3B8-609E-A043-B452-0BCDE1361253}">
          <p14:sldIdLst>
            <p14:sldId id="304"/>
          </p14:sldIdLst>
        </p14:section>
        <p14:section name="Contact Us" id="{77F387DC-8089-074A-B332-F0C6CCB4523E}">
          <p14:sldIdLst>
            <p14:sldId id="297"/>
          </p14:sldIdLst>
        </p14:section>
        <p14:section name="Secondary Page 4 Components" id="{34ED034B-3181-C544-A554-03BC26CA1494}">
          <p14:sldIdLst>
            <p14:sldId id="306"/>
            <p14:sldId id="307"/>
            <p14:sldId id="308"/>
            <p14:sldId id="309"/>
          </p14:sldIdLst>
        </p14:section>
        <p14:section name="Secondary Page 5 Components" id="{3326A497-8138-C546-AF44-F6DFCADE0364}">
          <p14:sldIdLst/>
        </p14:section>
        <p14:section name="Secondary Page 6 Components" id="{79090F20-AEE8-E146-A9ED-F8043C8E586C}">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DC2E69-FC16-D783-7A58-5A167E2822F4}" name="Jackson, Christina" initials="CJ" userId="S::T673367N@techdata.com::248022a2-81cf-408b-a7d5-7b7e0ef07b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F161"/>
    <a:srgbClr val="005759"/>
    <a:srgbClr val="E7F6F7"/>
    <a:srgbClr val="08BFD6"/>
    <a:srgbClr val="B9FFFF"/>
    <a:srgbClr val="08E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27"/>
  </p:normalViewPr>
  <p:slideViewPr>
    <p:cSldViewPr snapToGrid="0" snapToObjects="1">
      <p:cViewPr varScale="1">
        <p:scale>
          <a:sx n="106" d="100"/>
          <a:sy n="106"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Christina" userId="248022a2-81cf-408b-a7d5-7b7e0ef07b24" providerId="ADAL" clId="{61BD9A9A-AABB-48F5-BE56-7EAD87BD5F7E}"/>
    <pc:docChg chg="custSel modSld">
      <pc:chgData name="Jackson, Christina" userId="248022a2-81cf-408b-a7d5-7b7e0ef07b24" providerId="ADAL" clId="{61BD9A9A-AABB-48F5-BE56-7EAD87BD5F7E}" dt="2024-05-17T20:20:58.602" v="41" actId="1076"/>
      <pc:docMkLst>
        <pc:docMk/>
      </pc:docMkLst>
      <pc:sldChg chg="delSp modSp mod">
        <pc:chgData name="Jackson, Christina" userId="248022a2-81cf-408b-a7d5-7b7e0ef07b24" providerId="ADAL" clId="{61BD9A9A-AABB-48F5-BE56-7EAD87BD5F7E}" dt="2024-05-17T20:20:58.602" v="41" actId="1076"/>
        <pc:sldMkLst>
          <pc:docMk/>
          <pc:sldMk cId="265708622" sldId="304"/>
        </pc:sldMkLst>
        <pc:spChg chg="mod">
          <ac:chgData name="Jackson, Christina" userId="248022a2-81cf-408b-a7d5-7b7e0ef07b24" providerId="ADAL" clId="{61BD9A9A-AABB-48F5-BE56-7EAD87BD5F7E}" dt="2024-05-17T20:15:14.909" v="1" actId="20577"/>
          <ac:spMkLst>
            <pc:docMk/>
            <pc:sldMk cId="265708622" sldId="304"/>
            <ac:spMk id="2" creationId="{5B7AEAE7-1C37-32EA-B21C-7E1C78F30BC7}"/>
          </ac:spMkLst>
        </pc:spChg>
        <pc:spChg chg="del">
          <ac:chgData name="Jackson, Christina" userId="248022a2-81cf-408b-a7d5-7b7e0ef07b24" providerId="ADAL" clId="{61BD9A9A-AABB-48F5-BE56-7EAD87BD5F7E}" dt="2024-05-17T20:17:01.332" v="10" actId="478"/>
          <ac:spMkLst>
            <pc:docMk/>
            <pc:sldMk cId="265708622" sldId="304"/>
            <ac:spMk id="5" creationId="{B83F19DD-5DF0-28EB-1AD1-E5000A12F673}"/>
          </ac:spMkLst>
        </pc:spChg>
        <pc:spChg chg="del mod">
          <ac:chgData name="Jackson, Christina" userId="248022a2-81cf-408b-a7d5-7b7e0ef07b24" providerId="ADAL" clId="{61BD9A9A-AABB-48F5-BE56-7EAD87BD5F7E}" dt="2024-05-17T20:17:49.051" v="18" actId="478"/>
          <ac:spMkLst>
            <pc:docMk/>
            <pc:sldMk cId="265708622" sldId="304"/>
            <ac:spMk id="8" creationId="{326D2228-7000-B1AA-003C-FE97EC94EF7E}"/>
          </ac:spMkLst>
        </pc:spChg>
        <pc:spChg chg="del">
          <ac:chgData name="Jackson, Christina" userId="248022a2-81cf-408b-a7d5-7b7e0ef07b24" providerId="ADAL" clId="{61BD9A9A-AABB-48F5-BE56-7EAD87BD5F7E}" dt="2024-05-17T20:19:58.252" v="34" actId="478"/>
          <ac:spMkLst>
            <pc:docMk/>
            <pc:sldMk cId="265708622" sldId="304"/>
            <ac:spMk id="10" creationId="{395F6CB8-83EC-84CB-4599-2084FAE285A9}"/>
          </ac:spMkLst>
        </pc:spChg>
        <pc:spChg chg="mod">
          <ac:chgData name="Jackson, Christina" userId="248022a2-81cf-408b-a7d5-7b7e0ef07b24" providerId="ADAL" clId="{61BD9A9A-AABB-48F5-BE56-7EAD87BD5F7E}" dt="2024-05-17T20:17:17.401" v="13" actId="1076"/>
          <ac:spMkLst>
            <pc:docMk/>
            <pc:sldMk cId="265708622" sldId="304"/>
            <ac:spMk id="11" creationId="{1E5315FE-32C1-0BC7-4CE8-96AC203C0F29}"/>
          </ac:spMkLst>
        </pc:spChg>
        <pc:spChg chg="mod">
          <ac:chgData name="Jackson, Christina" userId="248022a2-81cf-408b-a7d5-7b7e0ef07b24" providerId="ADAL" clId="{61BD9A9A-AABB-48F5-BE56-7EAD87BD5F7E}" dt="2024-05-17T20:20:58.602" v="41" actId="1076"/>
          <ac:spMkLst>
            <pc:docMk/>
            <pc:sldMk cId="265708622" sldId="304"/>
            <ac:spMk id="12" creationId="{85DBCEF1-0C77-67A7-39D2-442EA32A39F7}"/>
          </ac:spMkLst>
        </pc:spChg>
        <pc:spChg chg="mod">
          <ac:chgData name="Jackson, Christina" userId="248022a2-81cf-408b-a7d5-7b7e0ef07b24" providerId="ADAL" clId="{61BD9A9A-AABB-48F5-BE56-7EAD87BD5F7E}" dt="2024-05-17T20:17:43.850" v="16" actId="255"/>
          <ac:spMkLst>
            <pc:docMk/>
            <pc:sldMk cId="265708622" sldId="304"/>
            <ac:spMk id="15" creationId="{1B7C8AA4-93FA-1382-3EA1-97E6ADEAEAAA}"/>
          </ac:spMkLst>
        </pc:spChg>
        <pc:spChg chg="mod">
          <ac:chgData name="Jackson, Christina" userId="248022a2-81cf-408b-a7d5-7b7e0ef07b24" providerId="ADAL" clId="{61BD9A9A-AABB-48F5-BE56-7EAD87BD5F7E}" dt="2024-05-17T20:20:50.218" v="39" actId="1076"/>
          <ac:spMkLst>
            <pc:docMk/>
            <pc:sldMk cId="265708622" sldId="304"/>
            <ac:spMk id="16" creationId="{64DE69DE-1DD4-AE17-B583-A3BBE07363F3}"/>
          </ac:spMkLst>
        </pc:spChg>
        <pc:spChg chg="mod">
          <ac:chgData name="Jackson, Christina" userId="248022a2-81cf-408b-a7d5-7b7e0ef07b24" providerId="ADAL" clId="{61BD9A9A-AABB-48F5-BE56-7EAD87BD5F7E}" dt="2024-05-17T20:19:13.813" v="29"/>
          <ac:spMkLst>
            <pc:docMk/>
            <pc:sldMk cId="265708622" sldId="304"/>
            <ac:spMk id="17" creationId="{3406821A-567F-4A35-7CE5-0C579E8B3503}"/>
          </ac:spMkLst>
        </pc:spChg>
        <pc:spChg chg="mod">
          <ac:chgData name="Jackson, Christina" userId="248022a2-81cf-408b-a7d5-7b7e0ef07b24" providerId="ADAL" clId="{61BD9A9A-AABB-48F5-BE56-7EAD87BD5F7E}" dt="2024-05-17T20:20:35.808" v="37" actId="13822"/>
          <ac:spMkLst>
            <pc:docMk/>
            <pc:sldMk cId="265708622" sldId="304"/>
            <ac:spMk id="18" creationId="{DFC083FA-EC11-48B0-9118-318458C36974}"/>
          </ac:spMkLst>
        </pc:spChg>
        <pc:spChg chg="mod">
          <ac:chgData name="Jackson, Christina" userId="248022a2-81cf-408b-a7d5-7b7e0ef07b24" providerId="ADAL" clId="{61BD9A9A-AABB-48F5-BE56-7EAD87BD5F7E}" dt="2024-05-17T20:16:07.966" v="2"/>
          <ac:spMkLst>
            <pc:docMk/>
            <pc:sldMk cId="265708622" sldId="304"/>
            <ac:spMk id="23" creationId="{9308ACF3-41D7-945D-FA12-115AFB8DDBA5}"/>
          </ac:spMkLst>
        </pc:spChg>
      </pc:sldChg>
    </pc:docChg>
  </pc:docChgLst>
  <pc:docChgLst>
    <pc:chgData name="Jackson, Christina" userId="248022a2-81cf-408b-a7d5-7b7e0ef07b24" providerId="ADAL" clId="{25276697-7996-4B96-B4A2-E3EFB01D1F67}"/>
    <pc:docChg chg="modSld modSection">
      <pc:chgData name="Jackson, Christina" userId="248022a2-81cf-408b-a7d5-7b7e0ef07b24" providerId="ADAL" clId="{25276697-7996-4B96-B4A2-E3EFB01D1F67}" dt="2024-06-13T20:21:46.941" v="5" actId="17846"/>
      <pc:docMkLst>
        <pc:docMk/>
      </pc:docMkLst>
      <pc:sldChg chg="modSp mod">
        <pc:chgData name="Jackson, Christina" userId="248022a2-81cf-408b-a7d5-7b7e0ef07b24" providerId="ADAL" clId="{25276697-7996-4B96-B4A2-E3EFB01D1F67}" dt="2024-06-04T18:10:12.372" v="2" actId="1076"/>
        <pc:sldMkLst>
          <pc:docMk/>
          <pc:sldMk cId="2889821261" sldId="277"/>
        </pc:sldMkLst>
        <pc:spChg chg="mod">
          <ac:chgData name="Jackson, Christina" userId="248022a2-81cf-408b-a7d5-7b7e0ef07b24" providerId="ADAL" clId="{25276697-7996-4B96-B4A2-E3EFB01D1F67}" dt="2024-06-04T18:10:12.372" v="2" actId="1076"/>
          <ac:spMkLst>
            <pc:docMk/>
            <pc:sldMk cId="2889821261" sldId="277"/>
            <ac:spMk id="41" creationId="{E6BA3C32-33AE-6FEC-4A84-126406871BDE}"/>
          </ac:spMkLst>
        </pc:spChg>
        <pc:spChg chg="mod">
          <ac:chgData name="Jackson, Christina" userId="248022a2-81cf-408b-a7d5-7b7e0ef07b24" providerId="ADAL" clId="{25276697-7996-4B96-B4A2-E3EFB01D1F67}" dt="2024-06-04T18:09:52.898" v="0" actId="1076"/>
          <ac:spMkLst>
            <pc:docMk/>
            <pc:sldMk cId="2889821261" sldId="277"/>
            <ac:spMk id="43" creationId="{69326C31-320D-5354-641F-C4586140788D}"/>
          </ac:spMkLst>
        </pc:spChg>
      </pc:sldChg>
    </pc:docChg>
  </pc:docChgLst>
</pc:chgInfo>
</file>

<file path=ppt/comments/modernComment_115_AC3F2C4D.xml><?xml version="1.0" encoding="utf-8"?>
<p188:cmLst xmlns:a="http://schemas.openxmlformats.org/drawingml/2006/main" xmlns:r="http://schemas.openxmlformats.org/officeDocument/2006/relationships" xmlns:p188="http://schemas.microsoft.com/office/powerpoint/2018/8/main">
  <p188:cm id="{267211F3-3AF2-454A-ABE8-4476778345E5}" authorId="{43DC2E69-FC16-D783-7A58-5A167E2822F4}" created="2024-05-16T14:38:31.874">
    <ac:deMkLst xmlns:ac="http://schemas.microsoft.com/office/drawing/2013/main/command">
      <pc:docMk xmlns:pc="http://schemas.microsoft.com/office/powerpoint/2013/main/command"/>
      <pc:sldMk xmlns:pc="http://schemas.microsoft.com/office/powerpoint/2013/main/command" cId="2889821261" sldId="277"/>
      <ac:spMk id="40" creationId="{525B62B2-0F5E-C816-60E1-D09F96D75CEE}"/>
    </ac:deMkLst>
    <p188:txBody>
      <a:bodyPr/>
      <a:lstStyle/>
      <a:p>
        <a:r>
          <a:rPr lang="en-US"/>
          <a:t>Headlines for ribbon</a:t>
        </a:r>
      </a:p>
    </p188:txBody>
  </p188:cm>
</p188:cmLst>
</file>

<file path=ppt/comments/modernComment_124_CFBAB930.xml><?xml version="1.0" encoding="utf-8"?>
<p188:cmLst xmlns:a="http://schemas.openxmlformats.org/drawingml/2006/main" xmlns:r="http://schemas.openxmlformats.org/officeDocument/2006/relationships" xmlns:p188="http://schemas.microsoft.com/office/powerpoint/2018/8/main">
  <p188:cm id="{2E75F96F-0C7D-4C5E-A7C0-5AC768C7FB07}" authorId="{43DC2E69-FC16-D783-7A58-5A167E2822F4}" created="2024-05-16T14:51:55.066">
    <pc:sldMkLst xmlns:pc="http://schemas.microsoft.com/office/powerpoint/2013/main/command">
      <pc:docMk/>
      <pc:sldMk cId="3485120816" sldId="292"/>
    </pc:sldMkLst>
    <p188:txBody>
      <a:bodyPr/>
      <a:lstStyle/>
      <a:p>
        <a:r>
          <a:rPr lang="en-US"/>
          <a:t>Add a beginning section with intro from word doc</a:t>
        </a:r>
      </a:p>
    </p188:txBody>
  </p188:cm>
</p188:cmLst>
</file>

<file path=ppt/comments/modernComment_130_FD6644E.xml><?xml version="1.0" encoding="utf-8"?>
<p188:cmLst xmlns:a="http://schemas.openxmlformats.org/drawingml/2006/main" xmlns:r="http://schemas.openxmlformats.org/officeDocument/2006/relationships" xmlns:p188="http://schemas.microsoft.com/office/powerpoint/2018/8/main">
  <p188:cm id="{D3012659-913C-4675-8E65-C859E50644EF}" authorId="{43DC2E69-FC16-D783-7A58-5A167E2822F4}" created="2024-05-16T14:53:08.119">
    <pc:sldMkLst xmlns:pc="http://schemas.microsoft.com/office/powerpoint/2013/main/command">
      <pc:docMk/>
      <pc:sldMk cId="265708622" sldId="304"/>
    </pc:sldMkLst>
    <p188:txBody>
      <a:bodyPr/>
      <a:lstStyle/>
      <a:p>
        <a:r>
          <a:rPr lang="en-US"/>
          <a:t>Andrea providing info for each tab</a:t>
        </a:r>
      </a:p>
    </p188:txBody>
  </p188:cm>
</p188:cmLst>
</file>

<file path=ppt/comments/modernComment_13B_A6178AD9.xml><?xml version="1.0" encoding="utf-8"?>
<p188:cmLst xmlns:a="http://schemas.openxmlformats.org/drawingml/2006/main" xmlns:r="http://schemas.openxmlformats.org/officeDocument/2006/relationships" xmlns:p188="http://schemas.microsoft.com/office/powerpoint/2018/8/main">
  <p188:cm id="{8918C496-434A-4F1B-B9DD-FE26C51AB678}" authorId="{43DC2E69-FC16-D783-7A58-5A167E2822F4}" created="2024-05-16T14:35:53.677">
    <ac:txMkLst xmlns:ac="http://schemas.microsoft.com/office/drawing/2013/main/command">
      <pc:docMk xmlns:pc="http://schemas.microsoft.com/office/powerpoint/2013/main/command"/>
      <pc:sldMk xmlns:pc="http://schemas.microsoft.com/office/powerpoint/2013/main/command" cId="2786560729" sldId="315"/>
      <ac:spMk id="7" creationId="{7F9C9EBF-FD97-30D2-0F05-B46690A7B68C}"/>
      <ac:txMk cp="188" len="43">
        <ac:context len="316" hash="750226353"/>
      </ac:txMk>
    </ac:txMkLst>
    <p188:pos x="2983992" y="1206066"/>
    <p188:txBody>
      <a:bodyPr/>
      <a:lstStyle/>
      <a:p>
        <a:r>
          <a:rPr lang="en-US"/>
          <a:t>Can we link to this live chat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43AA7-475B-8041-B224-37BD3F384D72}" type="datetimeFigureOut">
              <a:rPr lang="en-US" smtClean="0"/>
              <a:t>6/11/2024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E4EB2-6FFF-F64F-BF28-7E1A3252768D}" type="slidenum">
              <a:rPr lang="en-US" smtClean="0"/>
              <a:t>‹#›</a:t>
            </a:fld>
            <a:endParaRPr lang="en-US" dirty="0"/>
          </a:p>
        </p:txBody>
      </p:sp>
    </p:spTree>
    <p:extLst>
      <p:ext uri="{BB962C8B-B14F-4D97-AF65-F5344CB8AC3E}">
        <p14:creationId xmlns:p14="http://schemas.microsoft.com/office/powerpoint/2010/main" val="9617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E4EB2-6FFF-F64F-BF28-7E1A3252768D}" type="slidenum">
              <a:rPr lang="en-US" smtClean="0"/>
              <a:t>6</a:t>
            </a:fld>
            <a:endParaRPr lang="en-US" dirty="0"/>
          </a:p>
        </p:txBody>
      </p:sp>
    </p:spTree>
    <p:extLst>
      <p:ext uri="{BB962C8B-B14F-4D97-AF65-F5344CB8AC3E}">
        <p14:creationId xmlns:p14="http://schemas.microsoft.com/office/powerpoint/2010/main" val="47741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E4EB2-6FFF-F64F-BF28-7E1A3252768D}" type="slidenum">
              <a:rPr lang="en-US" smtClean="0"/>
              <a:t>16</a:t>
            </a:fld>
            <a:endParaRPr lang="en-US" dirty="0"/>
          </a:p>
        </p:txBody>
      </p:sp>
    </p:spTree>
    <p:extLst>
      <p:ext uri="{BB962C8B-B14F-4D97-AF65-F5344CB8AC3E}">
        <p14:creationId xmlns:p14="http://schemas.microsoft.com/office/powerpoint/2010/main" val="267213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A2BC-D84A-CC39-59A7-38C394E8C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7CB90E-B9FD-2EBC-D2E1-BC65FBC90D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386DF-3025-799F-5792-1E467B8FD264}"/>
              </a:ext>
            </a:extLst>
          </p:cNvPr>
          <p:cNvSpPr>
            <a:spLocks noGrp="1"/>
          </p:cNvSpPr>
          <p:nvPr>
            <p:ph type="dt" sz="half" idx="10"/>
          </p:nvPr>
        </p:nvSpPr>
        <p:spPr/>
        <p:txBody>
          <a:bodyPr/>
          <a:lstStyle/>
          <a:p>
            <a:fld id="{49FB4474-8609-5D4F-8F9D-78AB0F46583E}" type="datetimeFigureOut">
              <a:rPr lang="en-US" smtClean="0"/>
              <a:t>6/11/2024</a:t>
            </a:fld>
            <a:endParaRPr lang="en-US" dirty="0"/>
          </a:p>
        </p:txBody>
      </p:sp>
      <p:sp>
        <p:nvSpPr>
          <p:cNvPr id="5" name="Footer Placeholder 4">
            <a:extLst>
              <a:ext uri="{FF2B5EF4-FFF2-40B4-BE49-F238E27FC236}">
                <a16:creationId xmlns:a16="http://schemas.microsoft.com/office/drawing/2014/main" id="{2C1FFDEC-CDC9-9B96-AF91-C986F10282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2B642C-07E8-33DA-6078-9A0CAD9D3AC1}"/>
              </a:ext>
            </a:extLst>
          </p:cNvPr>
          <p:cNvSpPr>
            <a:spLocks noGrp="1"/>
          </p:cNvSpPr>
          <p:nvPr>
            <p:ph type="sldNum" sz="quarter" idx="12"/>
          </p:nvPr>
        </p:nvSpPr>
        <p:spPr/>
        <p:txBody>
          <a:bodyPr/>
          <a:lstStyle/>
          <a:p>
            <a:fld id="{253A44AB-BC9E-B744-BB1D-5B41E681800E}" type="slidenum">
              <a:rPr lang="en-US" smtClean="0"/>
              <a:t>‹#›</a:t>
            </a:fld>
            <a:endParaRPr lang="en-US" dirty="0"/>
          </a:p>
        </p:txBody>
      </p:sp>
    </p:spTree>
    <p:extLst>
      <p:ext uri="{BB962C8B-B14F-4D97-AF65-F5344CB8AC3E}">
        <p14:creationId xmlns:p14="http://schemas.microsoft.com/office/powerpoint/2010/main" val="250403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BB6A0A-6C17-6026-CBE8-4DBF6B186169}"/>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5820E967-6E54-500C-B002-F153156A7A8A}"/>
              </a:ext>
            </a:extLst>
          </p:cNvPr>
          <p:cNvSpPr txBox="1"/>
          <p:nvPr userDrawn="1"/>
        </p:nvSpPr>
        <p:spPr>
          <a:xfrm>
            <a:off x="554181" y="958867"/>
            <a:ext cx="4506011" cy="646331"/>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Text Column Elements for </a:t>
            </a:r>
            <a:br>
              <a:rPr lang="en-US" b="1" dirty="0">
                <a:solidFill>
                  <a:srgbClr val="005759"/>
                </a:solidFill>
                <a:latin typeface="TWK Everett Medium" panose="020B0204000000000000" pitchFamily="34" charset="77"/>
              </a:rPr>
            </a:br>
            <a:r>
              <a:rPr lang="en-US" b="1" dirty="0">
                <a:solidFill>
                  <a:srgbClr val="005759"/>
                </a:solidFill>
                <a:latin typeface="TWK Everett Medium" panose="020B0204000000000000" pitchFamily="34" charset="77"/>
              </a:rPr>
              <a:t>Custom Sections One, Two or Three</a:t>
            </a:r>
          </a:p>
        </p:txBody>
      </p:sp>
      <p:sp>
        <p:nvSpPr>
          <p:cNvPr id="8" name="TextBox 7">
            <a:extLst>
              <a:ext uri="{FF2B5EF4-FFF2-40B4-BE49-F238E27FC236}">
                <a16:creationId xmlns:a16="http://schemas.microsoft.com/office/drawing/2014/main" id="{84B2E522-7B06-DEC9-E3C8-8387DD62601A}"/>
              </a:ext>
            </a:extLst>
          </p:cNvPr>
          <p:cNvSpPr txBox="1"/>
          <p:nvPr userDrawn="1"/>
        </p:nvSpPr>
        <p:spPr>
          <a:xfrm>
            <a:off x="568506" y="4507320"/>
            <a:ext cx="4049210" cy="461665"/>
          </a:xfrm>
          <a:prstGeom prst="rect">
            <a:avLst/>
          </a:prstGeom>
          <a:noFill/>
        </p:spPr>
        <p:txBody>
          <a:bodyPr wrap="square" rtlCol="0">
            <a:spAutoFit/>
          </a:bodyPr>
          <a:lstStyle/>
          <a:p>
            <a:r>
              <a:rPr lang="en-US" sz="1200" dirty="0">
                <a:latin typeface="Georgia Pro" panose="02040502050405020303" pitchFamily="18" charset="0"/>
              </a:rPr>
              <a:t>Content block containing two columns of text only.</a:t>
            </a:r>
            <a:br>
              <a:rPr lang="en-US" sz="1200" dirty="0">
                <a:latin typeface="Georgia Pro" panose="02040502050405020303" pitchFamily="18" charset="0"/>
              </a:rPr>
            </a:br>
            <a:endParaRPr lang="en-US" sz="1200" dirty="0">
              <a:latin typeface="Georgia Pro" panose="02040502050405020303" pitchFamily="18" charset="0"/>
            </a:endParaRPr>
          </a:p>
        </p:txBody>
      </p:sp>
      <p:sp>
        <p:nvSpPr>
          <p:cNvPr id="11" name="TextBox 10">
            <a:extLst>
              <a:ext uri="{FF2B5EF4-FFF2-40B4-BE49-F238E27FC236}">
                <a16:creationId xmlns:a16="http://schemas.microsoft.com/office/drawing/2014/main" id="{93F0E0C3-0309-A632-16F4-74F3A7502137}"/>
              </a:ext>
            </a:extLst>
          </p:cNvPr>
          <p:cNvSpPr txBox="1"/>
          <p:nvPr userDrawn="1"/>
        </p:nvSpPr>
        <p:spPr>
          <a:xfrm>
            <a:off x="554181"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A. Two-Column Content Block</a:t>
            </a:r>
          </a:p>
        </p:txBody>
      </p:sp>
      <p:sp>
        <p:nvSpPr>
          <p:cNvPr id="12" name="TextBox 11">
            <a:extLst>
              <a:ext uri="{FF2B5EF4-FFF2-40B4-BE49-F238E27FC236}">
                <a16:creationId xmlns:a16="http://schemas.microsoft.com/office/drawing/2014/main" id="{3C432B93-7DC7-B521-B3B3-11483021014B}"/>
              </a:ext>
            </a:extLst>
          </p:cNvPr>
          <p:cNvSpPr txBox="1"/>
          <p:nvPr userDrawn="1"/>
        </p:nvSpPr>
        <p:spPr>
          <a:xfrm>
            <a:off x="6442829" y="4507320"/>
            <a:ext cx="4817305" cy="276999"/>
          </a:xfrm>
          <a:prstGeom prst="rect">
            <a:avLst/>
          </a:prstGeom>
          <a:noFill/>
        </p:spPr>
        <p:txBody>
          <a:bodyPr wrap="square" rtlCol="0">
            <a:spAutoFit/>
          </a:bodyPr>
          <a:lstStyle/>
          <a:p>
            <a:r>
              <a:rPr lang="en-US" sz="1200" dirty="0">
                <a:latin typeface="Georgia Pro" panose="02040502050405020303" pitchFamily="18" charset="0"/>
              </a:rPr>
              <a:t>Content block containing three columns of text with icons.</a:t>
            </a:r>
          </a:p>
        </p:txBody>
      </p:sp>
      <p:sp>
        <p:nvSpPr>
          <p:cNvPr id="14" name="TextBox 13">
            <a:extLst>
              <a:ext uri="{FF2B5EF4-FFF2-40B4-BE49-F238E27FC236}">
                <a16:creationId xmlns:a16="http://schemas.microsoft.com/office/drawing/2014/main" id="{9B29EA3D-B141-DEB4-8BDA-DE5696CE1F9C}"/>
              </a:ext>
            </a:extLst>
          </p:cNvPr>
          <p:cNvSpPr txBox="1"/>
          <p:nvPr userDrawn="1"/>
        </p:nvSpPr>
        <p:spPr>
          <a:xfrm>
            <a:off x="6428505"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B. Three-Column Content Block</a:t>
            </a:r>
          </a:p>
        </p:txBody>
      </p:sp>
      <p:sp>
        <p:nvSpPr>
          <p:cNvPr id="15" name="TextBox 14">
            <a:extLst>
              <a:ext uri="{FF2B5EF4-FFF2-40B4-BE49-F238E27FC236}">
                <a16:creationId xmlns:a16="http://schemas.microsoft.com/office/drawing/2014/main" id="{867A284D-5399-5514-CBAD-CC46A965F3DC}"/>
              </a:ext>
            </a:extLst>
          </p:cNvPr>
          <p:cNvSpPr txBox="1"/>
          <p:nvPr userDrawn="1"/>
        </p:nvSpPr>
        <p:spPr>
          <a:xfrm>
            <a:off x="554182" y="1565913"/>
            <a:ext cx="4894118" cy="246221"/>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Distinctive content blocks to be used only for Custom Sections One-Three.</a:t>
            </a:r>
          </a:p>
        </p:txBody>
      </p:sp>
      <p:pic>
        <p:nvPicPr>
          <p:cNvPr id="16" name="Picture 15" descr="Graphical user interface, text, application&#10;&#10;Description automatically generated">
            <a:extLst>
              <a:ext uri="{FF2B5EF4-FFF2-40B4-BE49-F238E27FC236}">
                <a16:creationId xmlns:a16="http://schemas.microsoft.com/office/drawing/2014/main" id="{A0E1DD7A-CCAC-F715-6F2F-5F6B2CEB383A}"/>
              </a:ext>
            </a:extLst>
          </p:cNvPr>
          <p:cNvPicPr>
            <a:picLocks noChangeAspect="1"/>
          </p:cNvPicPr>
          <p:nvPr userDrawn="1"/>
        </p:nvPicPr>
        <p:blipFill rotWithShape="1">
          <a:blip r:embed="rId3"/>
          <a:srcRect r="48400"/>
          <a:stretch/>
        </p:blipFill>
        <p:spPr>
          <a:xfrm>
            <a:off x="499317" y="1887733"/>
            <a:ext cx="5060281" cy="2221992"/>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FCEA7C56-E411-D7B1-DC39-8A85FC9CEE50}"/>
              </a:ext>
            </a:extLst>
          </p:cNvPr>
          <p:cNvPicPr>
            <a:picLocks noChangeAspect="1"/>
          </p:cNvPicPr>
          <p:nvPr userDrawn="1"/>
        </p:nvPicPr>
        <p:blipFill rotWithShape="1">
          <a:blip r:embed="rId3"/>
          <a:srcRect l="56784" r="-8384"/>
          <a:stretch/>
        </p:blipFill>
        <p:spPr>
          <a:xfrm>
            <a:off x="6387865" y="1907416"/>
            <a:ext cx="5060281" cy="2221992"/>
          </a:xfrm>
          <a:prstGeom prst="rect">
            <a:avLst/>
          </a:prstGeom>
        </p:spPr>
      </p:pic>
      <p:sp>
        <p:nvSpPr>
          <p:cNvPr id="2" name="Rectangle 1">
            <a:extLst>
              <a:ext uri="{FF2B5EF4-FFF2-40B4-BE49-F238E27FC236}">
                <a16:creationId xmlns:a16="http://schemas.microsoft.com/office/drawing/2014/main" id="{9772B8EF-3B36-0403-A753-5EC626504D08}"/>
              </a:ext>
            </a:extLst>
          </p:cNvPr>
          <p:cNvSpPr/>
          <p:nvPr userDrawn="1"/>
        </p:nvSpPr>
        <p:spPr>
          <a:xfrm>
            <a:off x="0" y="6489117"/>
            <a:ext cx="12192000" cy="12380774"/>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B8F10426-03DC-99FD-8829-8E08C43CD709}"/>
              </a:ext>
            </a:extLst>
          </p:cNvPr>
          <p:cNvCxnSpPr>
            <a:cxnSpLocks/>
            <a:endCxn id="2" idx="2"/>
          </p:cNvCxnSpPr>
          <p:nvPr userDrawn="1"/>
        </p:nvCxnSpPr>
        <p:spPr>
          <a:xfrm>
            <a:off x="6096000" y="1742529"/>
            <a:ext cx="0" cy="17127362"/>
          </a:xfrm>
          <a:prstGeom prst="line">
            <a:avLst/>
          </a:prstGeom>
          <a:ln>
            <a:solidFill>
              <a:srgbClr val="08BFD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93B3AE9-33BB-0AB5-1842-A941E4DF51BB}"/>
              </a:ext>
            </a:extLst>
          </p:cNvPr>
          <p:cNvSpPr txBox="1"/>
          <p:nvPr userDrawn="1"/>
        </p:nvSpPr>
        <p:spPr>
          <a:xfrm>
            <a:off x="505166" y="828242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25" name="TextBox 24">
            <a:extLst>
              <a:ext uri="{FF2B5EF4-FFF2-40B4-BE49-F238E27FC236}">
                <a16:creationId xmlns:a16="http://schemas.microsoft.com/office/drawing/2014/main" id="{1681BCEA-CEE9-C3D8-39F4-73E4B9FDB5FB}"/>
              </a:ext>
            </a:extLst>
          </p:cNvPr>
          <p:cNvSpPr txBox="1"/>
          <p:nvPr userDrawn="1"/>
        </p:nvSpPr>
        <p:spPr>
          <a:xfrm>
            <a:off x="505166" y="901830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250 characters</a:t>
            </a:r>
          </a:p>
        </p:txBody>
      </p:sp>
      <p:sp>
        <p:nvSpPr>
          <p:cNvPr id="26" name="TextBox 25">
            <a:extLst>
              <a:ext uri="{FF2B5EF4-FFF2-40B4-BE49-F238E27FC236}">
                <a16:creationId xmlns:a16="http://schemas.microsoft.com/office/drawing/2014/main" id="{A7C57A7D-6E7B-519C-627D-03898F4B36DA}"/>
              </a:ext>
            </a:extLst>
          </p:cNvPr>
          <p:cNvSpPr txBox="1"/>
          <p:nvPr userDrawn="1"/>
        </p:nvSpPr>
        <p:spPr>
          <a:xfrm>
            <a:off x="6393978" y="828068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27" name="TextBox 26">
            <a:extLst>
              <a:ext uri="{FF2B5EF4-FFF2-40B4-BE49-F238E27FC236}">
                <a16:creationId xmlns:a16="http://schemas.microsoft.com/office/drawing/2014/main" id="{00317E18-7CE0-F429-7B88-FDA05FE6F75F}"/>
              </a:ext>
            </a:extLst>
          </p:cNvPr>
          <p:cNvSpPr txBox="1"/>
          <p:nvPr userDrawn="1"/>
        </p:nvSpPr>
        <p:spPr>
          <a:xfrm>
            <a:off x="6393978" y="901830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200 characters</a:t>
            </a:r>
          </a:p>
        </p:txBody>
      </p:sp>
      <p:sp>
        <p:nvSpPr>
          <p:cNvPr id="30" name="TextBox 29">
            <a:extLst>
              <a:ext uri="{FF2B5EF4-FFF2-40B4-BE49-F238E27FC236}">
                <a16:creationId xmlns:a16="http://schemas.microsoft.com/office/drawing/2014/main" id="{F40A73AE-6004-4B39-6C2D-67B79FDB4F38}"/>
              </a:ext>
            </a:extLst>
          </p:cNvPr>
          <p:cNvSpPr txBox="1"/>
          <p:nvPr userDrawn="1"/>
        </p:nvSpPr>
        <p:spPr>
          <a:xfrm>
            <a:off x="499317" y="7907820"/>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1</a:t>
            </a:r>
          </a:p>
        </p:txBody>
      </p:sp>
      <p:sp>
        <p:nvSpPr>
          <p:cNvPr id="31" name="TextBox 30">
            <a:extLst>
              <a:ext uri="{FF2B5EF4-FFF2-40B4-BE49-F238E27FC236}">
                <a16:creationId xmlns:a16="http://schemas.microsoft.com/office/drawing/2014/main" id="{D674F806-2B1D-6AD8-FDD1-A9C9472D1E0A}"/>
              </a:ext>
            </a:extLst>
          </p:cNvPr>
          <p:cNvSpPr txBox="1"/>
          <p:nvPr userDrawn="1"/>
        </p:nvSpPr>
        <p:spPr>
          <a:xfrm>
            <a:off x="6393978" y="7906073"/>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1</a:t>
            </a:r>
          </a:p>
        </p:txBody>
      </p:sp>
      <p:sp>
        <p:nvSpPr>
          <p:cNvPr id="38" name="TextBox 37">
            <a:extLst>
              <a:ext uri="{FF2B5EF4-FFF2-40B4-BE49-F238E27FC236}">
                <a16:creationId xmlns:a16="http://schemas.microsoft.com/office/drawing/2014/main" id="{9C29CABC-E462-2FE6-D877-A498EF8EC2D2}"/>
              </a:ext>
            </a:extLst>
          </p:cNvPr>
          <p:cNvSpPr txBox="1"/>
          <p:nvPr userDrawn="1"/>
        </p:nvSpPr>
        <p:spPr>
          <a:xfrm>
            <a:off x="499317" y="1171230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39" name="TextBox 38">
            <a:extLst>
              <a:ext uri="{FF2B5EF4-FFF2-40B4-BE49-F238E27FC236}">
                <a16:creationId xmlns:a16="http://schemas.microsoft.com/office/drawing/2014/main" id="{E0646223-0797-D28F-E5A8-BC36A6EB7277}"/>
              </a:ext>
            </a:extLst>
          </p:cNvPr>
          <p:cNvSpPr txBox="1"/>
          <p:nvPr userDrawn="1"/>
        </p:nvSpPr>
        <p:spPr>
          <a:xfrm>
            <a:off x="499317" y="1244818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250 characters</a:t>
            </a:r>
          </a:p>
        </p:txBody>
      </p:sp>
      <p:sp>
        <p:nvSpPr>
          <p:cNvPr id="40" name="TextBox 39">
            <a:extLst>
              <a:ext uri="{FF2B5EF4-FFF2-40B4-BE49-F238E27FC236}">
                <a16:creationId xmlns:a16="http://schemas.microsoft.com/office/drawing/2014/main" id="{0A67E096-2A8C-D79F-6B67-A569529F6986}"/>
              </a:ext>
            </a:extLst>
          </p:cNvPr>
          <p:cNvSpPr txBox="1"/>
          <p:nvPr userDrawn="1"/>
        </p:nvSpPr>
        <p:spPr>
          <a:xfrm>
            <a:off x="6393978" y="1171055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41" name="TextBox 40">
            <a:extLst>
              <a:ext uri="{FF2B5EF4-FFF2-40B4-BE49-F238E27FC236}">
                <a16:creationId xmlns:a16="http://schemas.microsoft.com/office/drawing/2014/main" id="{BAC0D435-39B6-B0F2-3341-329443315673}"/>
              </a:ext>
            </a:extLst>
          </p:cNvPr>
          <p:cNvSpPr txBox="1"/>
          <p:nvPr userDrawn="1"/>
        </p:nvSpPr>
        <p:spPr>
          <a:xfrm>
            <a:off x="6393978" y="1244818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200 characters</a:t>
            </a:r>
          </a:p>
        </p:txBody>
      </p:sp>
      <p:sp>
        <p:nvSpPr>
          <p:cNvPr id="42" name="TextBox 41">
            <a:extLst>
              <a:ext uri="{FF2B5EF4-FFF2-40B4-BE49-F238E27FC236}">
                <a16:creationId xmlns:a16="http://schemas.microsoft.com/office/drawing/2014/main" id="{A64EDDCF-2AA5-4B7C-BA89-DCCDD7587938}"/>
              </a:ext>
            </a:extLst>
          </p:cNvPr>
          <p:cNvSpPr txBox="1"/>
          <p:nvPr userDrawn="1"/>
        </p:nvSpPr>
        <p:spPr>
          <a:xfrm>
            <a:off x="493468" y="11358017"/>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2</a:t>
            </a:r>
          </a:p>
        </p:txBody>
      </p:sp>
      <p:sp>
        <p:nvSpPr>
          <p:cNvPr id="43" name="TextBox 42">
            <a:extLst>
              <a:ext uri="{FF2B5EF4-FFF2-40B4-BE49-F238E27FC236}">
                <a16:creationId xmlns:a16="http://schemas.microsoft.com/office/drawing/2014/main" id="{EDB63E84-013C-FE7B-10D2-E4632165F2D5}"/>
              </a:ext>
            </a:extLst>
          </p:cNvPr>
          <p:cNvSpPr txBox="1"/>
          <p:nvPr userDrawn="1"/>
        </p:nvSpPr>
        <p:spPr>
          <a:xfrm>
            <a:off x="6393978" y="11356270"/>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2</a:t>
            </a:r>
          </a:p>
        </p:txBody>
      </p:sp>
      <p:sp>
        <p:nvSpPr>
          <p:cNvPr id="46" name="TextBox 45">
            <a:extLst>
              <a:ext uri="{FF2B5EF4-FFF2-40B4-BE49-F238E27FC236}">
                <a16:creationId xmlns:a16="http://schemas.microsoft.com/office/drawing/2014/main" id="{6115B1B1-6C98-397A-30DE-D5DAB6E87E8F}"/>
              </a:ext>
            </a:extLst>
          </p:cNvPr>
          <p:cNvSpPr txBox="1"/>
          <p:nvPr userDrawn="1"/>
        </p:nvSpPr>
        <p:spPr>
          <a:xfrm>
            <a:off x="6393978" y="1543465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47" name="TextBox 46">
            <a:extLst>
              <a:ext uri="{FF2B5EF4-FFF2-40B4-BE49-F238E27FC236}">
                <a16:creationId xmlns:a16="http://schemas.microsoft.com/office/drawing/2014/main" id="{6455A87C-F859-5EAA-4407-43777BA3C7AF}"/>
              </a:ext>
            </a:extLst>
          </p:cNvPr>
          <p:cNvSpPr txBox="1"/>
          <p:nvPr userDrawn="1"/>
        </p:nvSpPr>
        <p:spPr>
          <a:xfrm>
            <a:off x="6393978" y="1617227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200 characters</a:t>
            </a:r>
          </a:p>
        </p:txBody>
      </p:sp>
      <p:sp>
        <p:nvSpPr>
          <p:cNvPr id="49" name="TextBox 48">
            <a:extLst>
              <a:ext uri="{FF2B5EF4-FFF2-40B4-BE49-F238E27FC236}">
                <a16:creationId xmlns:a16="http://schemas.microsoft.com/office/drawing/2014/main" id="{71706A55-D7F9-BC04-3EFA-42889886ECE6}"/>
              </a:ext>
            </a:extLst>
          </p:cNvPr>
          <p:cNvSpPr txBox="1"/>
          <p:nvPr userDrawn="1"/>
        </p:nvSpPr>
        <p:spPr>
          <a:xfrm>
            <a:off x="6393978" y="15060045"/>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3</a:t>
            </a:r>
          </a:p>
        </p:txBody>
      </p:sp>
      <p:cxnSp>
        <p:nvCxnSpPr>
          <p:cNvPr id="53" name="Straight Connector 52">
            <a:extLst>
              <a:ext uri="{FF2B5EF4-FFF2-40B4-BE49-F238E27FC236}">
                <a16:creationId xmlns:a16="http://schemas.microsoft.com/office/drawing/2014/main" id="{FD39CEAE-B14D-0AE6-2649-75536A73C4A3}"/>
              </a:ext>
            </a:extLst>
          </p:cNvPr>
          <p:cNvCxnSpPr>
            <a:cxnSpLocks/>
          </p:cNvCxnSpPr>
          <p:nvPr userDrawn="1"/>
        </p:nvCxnSpPr>
        <p:spPr>
          <a:xfrm>
            <a:off x="588291" y="6781996"/>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9A571ED-A247-CCA6-777D-D90B51E1CB4A}"/>
              </a:ext>
            </a:extLst>
          </p:cNvPr>
          <p:cNvCxnSpPr>
            <a:cxnSpLocks/>
          </p:cNvCxnSpPr>
          <p:nvPr userDrawn="1"/>
        </p:nvCxnSpPr>
        <p:spPr>
          <a:xfrm>
            <a:off x="6358821" y="6790360"/>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631962-6FD6-56C5-043D-79FDE269AA57}"/>
              </a:ext>
            </a:extLst>
          </p:cNvPr>
          <p:cNvSpPr txBox="1"/>
          <p:nvPr userDrawn="1"/>
        </p:nvSpPr>
        <p:spPr>
          <a:xfrm>
            <a:off x="671416" y="6497649"/>
            <a:ext cx="4023635"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A selection: enter 1, 2, or 3 for the Home page Custom Section placement, then provide requested content:</a:t>
            </a:r>
            <a:endParaRPr lang="en-US" b="1" dirty="0">
              <a:solidFill>
                <a:schemeClr val="tx1"/>
              </a:solidFill>
              <a:latin typeface="TWK Everett Medium" panose="020B0204000000000000" pitchFamily="34" charset="77"/>
            </a:endParaRPr>
          </a:p>
        </p:txBody>
      </p:sp>
      <p:sp>
        <p:nvSpPr>
          <p:cNvPr id="10" name="TextBox 9">
            <a:extLst>
              <a:ext uri="{FF2B5EF4-FFF2-40B4-BE49-F238E27FC236}">
                <a16:creationId xmlns:a16="http://schemas.microsoft.com/office/drawing/2014/main" id="{0334DAC0-1BEF-3E34-9F16-1C3F33CE060F}"/>
              </a:ext>
            </a:extLst>
          </p:cNvPr>
          <p:cNvSpPr txBox="1"/>
          <p:nvPr userDrawn="1"/>
        </p:nvSpPr>
        <p:spPr>
          <a:xfrm>
            <a:off x="6428505" y="6497649"/>
            <a:ext cx="4028478"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B selection: enter 1, 2, or 3 for the Home page Custom Section placement, then provide requested content:</a:t>
            </a:r>
            <a:endParaRPr lang="en-US" b="1" dirty="0">
              <a:solidFill>
                <a:schemeClr val="tx1"/>
              </a:solidFill>
              <a:latin typeface="TWK Everett Medium" panose="020B0204000000000000" pitchFamily="34" charset="77"/>
            </a:endParaRPr>
          </a:p>
        </p:txBody>
      </p:sp>
    </p:spTree>
    <p:extLst>
      <p:ext uri="{BB962C8B-B14F-4D97-AF65-F5344CB8AC3E}">
        <p14:creationId xmlns:p14="http://schemas.microsoft.com/office/powerpoint/2010/main" val="398822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4BB28-F152-2ED3-66C8-6654E7B5B626}"/>
              </a:ext>
            </a:extLst>
          </p:cNvPr>
          <p:cNvSpPr/>
          <p:nvPr userDrawn="1"/>
        </p:nvSpPr>
        <p:spPr>
          <a:xfrm>
            <a:off x="0" y="6497649"/>
            <a:ext cx="12192000" cy="7120991"/>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D21214E-5E33-58C0-BA9E-BFA6BA1BE6E5}"/>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2369C732-1CF5-F5D2-D746-C88831DC5F4E}"/>
              </a:ext>
            </a:extLst>
          </p:cNvPr>
          <p:cNvSpPr txBox="1"/>
          <p:nvPr userDrawn="1"/>
        </p:nvSpPr>
        <p:spPr>
          <a:xfrm>
            <a:off x="554182" y="1613413"/>
            <a:ext cx="4894118" cy="553998"/>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For video content, here are your style options. Make your option selection, then note the selected custom section and provide the content below. </a:t>
            </a:r>
            <a:br>
              <a:rPr lang="en-US" sz="1000" dirty="0">
                <a:solidFill>
                  <a:srgbClr val="005759"/>
                </a:solidFill>
                <a:latin typeface="TWK Everett" panose="020B0204000000000000" pitchFamily="34" charset="77"/>
              </a:rPr>
            </a:br>
            <a:r>
              <a:rPr lang="en-US" sz="1000" b="1" i="0" dirty="0">
                <a:solidFill>
                  <a:srgbClr val="005759"/>
                </a:solidFill>
                <a:latin typeface="TWK Everett" panose="020B0204000000000000" pitchFamily="34" charset="77"/>
              </a:rPr>
              <a:t>Note: </a:t>
            </a:r>
            <a:r>
              <a:rPr lang="en-US" sz="1000" b="1" dirty="0">
                <a:solidFill>
                  <a:srgbClr val="005759"/>
                </a:solidFill>
                <a:latin typeface="TWK Everett" panose="020B0204000000000000" pitchFamily="34" charset="77"/>
              </a:rPr>
              <a:t>only one video element is permitted on a site page</a:t>
            </a:r>
            <a:r>
              <a:rPr lang="en-US" sz="1000" dirty="0">
                <a:solidFill>
                  <a:srgbClr val="005759"/>
                </a:solidFill>
                <a:latin typeface="TWK Everett" panose="020B0204000000000000" pitchFamily="34" charset="77"/>
              </a:rPr>
              <a:t>. </a:t>
            </a:r>
          </a:p>
        </p:txBody>
      </p:sp>
      <p:sp>
        <p:nvSpPr>
          <p:cNvPr id="8" name="TextBox 7">
            <a:extLst>
              <a:ext uri="{FF2B5EF4-FFF2-40B4-BE49-F238E27FC236}">
                <a16:creationId xmlns:a16="http://schemas.microsoft.com/office/drawing/2014/main" id="{19A59923-F0C1-39EA-4902-1D8194D40743}"/>
              </a:ext>
            </a:extLst>
          </p:cNvPr>
          <p:cNvSpPr txBox="1"/>
          <p:nvPr userDrawn="1"/>
        </p:nvSpPr>
        <p:spPr>
          <a:xfrm>
            <a:off x="554182" y="958867"/>
            <a:ext cx="4529262" cy="646331"/>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Video Elements for </a:t>
            </a:r>
            <a:br>
              <a:rPr lang="en-US" b="1" dirty="0">
                <a:solidFill>
                  <a:srgbClr val="005759"/>
                </a:solidFill>
                <a:latin typeface="TWK Everett Medium" panose="020B0204000000000000" pitchFamily="34" charset="77"/>
              </a:rPr>
            </a:br>
            <a:r>
              <a:rPr lang="en-US" b="1" dirty="0">
                <a:solidFill>
                  <a:srgbClr val="005759"/>
                </a:solidFill>
                <a:latin typeface="TWK Everett Medium" panose="020B0204000000000000" pitchFamily="34" charset="77"/>
              </a:rPr>
              <a:t>Custom Sections One, Two or Three</a:t>
            </a:r>
          </a:p>
        </p:txBody>
      </p:sp>
      <p:pic>
        <p:nvPicPr>
          <p:cNvPr id="9" name="Picture 8">
            <a:extLst>
              <a:ext uri="{FF2B5EF4-FFF2-40B4-BE49-F238E27FC236}">
                <a16:creationId xmlns:a16="http://schemas.microsoft.com/office/drawing/2014/main" id="{7A5ADF7D-4030-E400-8A3C-D8EA5AA90474}"/>
              </a:ext>
            </a:extLst>
          </p:cNvPr>
          <p:cNvPicPr>
            <a:picLocks noChangeAspect="1"/>
          </p:cNvPicPr>
          <p:nvPr userDrawn="1"/>
        </p:nvPicPr>
        <p:blipFill>
          <a:blip r:embed="rId3"/>
          <a:srcRect l="1243" r="1243"/>
          <a:stretch/>
        </p:blipFill>
        <p:spPr>
          <a:xfrm>
            <a:off x="628376" y="2274556"/>
            <a:ext cx="4591324" cy="1732865"/>
          </a:xfrm>
          <a:prstGeom prst="rect">
            <a:avLst/>
          </a:prstGeom>
        </p:spPr>
      </p:pic>
      <p:sp>
        <p:nvSpPr>
          <p:cNvPr id="10" name="TextBox 9">
            <a:extLst>
              <a:ext uri="{FF2B5EF4-FFF2-40B4-BE49-F238E27FC236}">
                <a16:creationId xmlns:a16="http://schemas.microsoft.com/office/drawing/2014/main" id="{9DBA4112-8033-9803-B9AE-FF1D1CC0ECDA}"/>
              </a:ext>
            </a:extLst>
          </p:cNvPr>
          <p:cNvSpPr txBox="1"/>
          <p:nvPr userDrawn="1"/>
        </p:nvSpPr>
        <p:spPr>
          <a:xfrm>
            <a:off x="568506" y="4507320"/>
            <a:ext cx="4049210" cy="461665"/>
          </a:xfrm>
          <a:prstGeom prst="rect">
            <a:avLst/>
          </a:prstGeom>
          <a:noFill/>
        </p:spPr>
        <p:txBody>
          <a:bodyPr wrap="square" rtlCol="0">
            <a:spAutoFit/>
          </a:bodyPr>
          <a:lstStyle/>
          <a:p>
            <a:r>
              <a:rPr lang="en-US" sz="1200" dirty="0">
                <a:latin typeface="Georgia Pro" panose="02040502050405020303" pitchFamily="18" charset="0"/>
              </a:rPr>
              <a:t>Content block containing one block of headline, text</a:t>
            </a:r>
          </a:p>
          <a:p>
            <a:r>
              <a:rPr lang="en-US" sz="1200" dirty="0">
                <a:latin typeface="Georgia Pro" panose="02040502050405020303" pitchFamily="18" charset="0"/>
              </a:rPr>
              <a:t>and a horizontal video embed.</a:t>
            </a:r>
            <a:endParaRPr lang="en-US" sz="1200" dirty="0"/>
          </a:p>
        </p:txBody>
      </p:sp>
      <p:cxnSp>
        <p:nvCxnSpPr>
          <p:cNvPr id="12" name="Straight Connector 11">
            <a:extLst>
              <a:ext uri="{FF2B5EF4-FFF2-40B4-BE49-F238E27FC236}">
                <a16:creationId xmlns:a16="http://schemas.microsoft.com/office/drawing/2014/main" id="{C6DEA666-17F3-CD68-19A5-A2018ADDAFD3}"/>
              </a:ext>
            </a:extLst>
          </p:cNvPr>
          <p:cNvCxnSpPr>
            <a:cxnSpLocks/>
          </p:cNvCxnSpPr>
          <p:nvPr userDrawn="1"/>
        </p:nvCxnSpPr>
        <p:spPr>
          <a:xfrm>
            <a:off x="6105378" y="1785963"/>
            <a:ext cx="2197" cy="11824145"/>
          </a:xfrm>
          <a:prstGeom prst="line">
            <a:avLst/>
          </a:prstGeom>
          <a:ln>
            <a:solidFill>
              <a:srgbClr val="08BFD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A7173B-A3E4-9758-6DF7-A4F484EBAA33}"/>
              </a:ext>
            </a:extLst>
          </p:cNvPr>
          <p:cNvSpPr txBox="1"/>
          <p:nvPr userDrawn="1"/>
        </p:nvSpPr>
        <p:spPr>
          <a:xfrm>
            <a:off x="554181"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A. Horizontal Video Embed Content Block</a:t>
            </a:r>
          </a:p>
        </p:txBody>
      </p:sp>
      <p:pic>
        <p:nvPicPr>
          <p:cNvPr id="14" name="Picture 13">
            <a:extLst>
              <a:ext uri="{FF2B5EF4-FFF2-40B4-BE49-F238E27FC236}">
                <a16:creationId xmlns:a16="http://schemas.microsoft.com/office/drawing/2014/main" id="{F8E86E46-29CC-FB0A-817E-BE1CED3A5525}"/>
              </a:ext>
            </a:extLst>
          </p:cNvPr>
          <p:cNvPicPr>
            <a:picLocks noChangeAspect="1"/>
          </p:cNvPicPr>
          <p:nvPr userDrawn="1"/>
        </p:nvPicPr>
        <p:blipFill rotWithShape="1">
          <a:blip r:embed="rId4"/>
          <a:srcRect l="-966" t="-1364" r="1" b="-1167"/>
          <a:stretch/>
        </p:blipFill>
        <p:spPr>
          <a:xfrm>
            <a:off x="6924387" y="1696868"/>
            <a:ext cx="3191284" cy="2307440"/>
          </a:xfrm>
          <a:prstGeom prst="rect">
            <a:avLst/>
          </a:prstGeom>
        </p:spPr>
      </p:pic>
      <p:sp>
        <p:nvSpPr>
          <p:cNvPr id="15" name="TextBox 14">
            <a:extLst>
              <a:ext uri="{FF2B5EF4-FFF2-40B4-BE49-F238E27FC236}">
                <a16:creationId xmlns:a16="http://schemas.microsoft.com/office/drawing/2014/main" id="{8260B0F8-0435-5597-25CA-A689A3A79168}"/>
              </a:ext>
            </a:extLst>
          </p:cNvPr>
          <p:cNvSpPr txBox="1"/>
          <p:nvPr userDrawn="1"/>
        </p:nvSpPr>
        <p:spPr>
          <a:xfrm>
            <a:off x="6451418" y="4507320"/>
            <a:ext cx="4817305" cy="461665"/>
          </a:xfrm>
          <a:prstGeom prst="rect">
            <a:avLst/>
          </a:prstGeom>
          <a:noFill/>
        </p:spPr>
        <p:txBody>
          <a:bodyPr wrap="square" rtlCol="0">
            <a:spAutoFit/>
          </a:bodyPr>
          <a:lstStyle/>
          <a:p>
            <a:r>
              <a:rPr lang="en-US" sz="1200" dirty="0">
                <a:latin typeface="Georgia Pro" panose="02040502050405020303" pitchFamily="18" charset="0"/>
              </a:rPr>
              <a:t>Content block containing one block of headline, text and a</a:t>
            </a:r>
          </a:p>
          <a:p>
            <a:r>
              <a:rPr lang="en-US" sz="1200" dirty="0">
                <a:latin typeface="Georgia Pro" panose="02040502050405020303" pitchFamily="18" charset="0"/>
              </a:rPr>
              <a:t>horizontal video embed stacked on top of each other.</a:t>
            </a:r>
          </a:p>
        </p:txBody>
      </p:sp>
      <p:sp>
        <p:nvSpPr>
          <p:cNvPr id="17" name="TextBox 16">
            <a:extLst>
              <a:ext uri="{FF2B5EF4-FFF2-40B4-BE49-F238E27FC236}">
                <a16:creationId xmlns:a16="http://schemas.microsoft.com/office/drawing/2014/main" id="{5EABE0B0-3E88-2EC6-CC2C-3EDD5F5D1066}"/>
              </a:ext>
            </a:extLst>
          </p:cNvPr>
          <p:cNvSpPr txBox="1"/>
          <p:nvPr userDrawn="1"/>
        </p:nvSpPr>
        <p:spPr>
          <a:xfrm>
            <a:off x="6437094"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B. Stacked Video Embed Content Block</a:t>
            </a:r>
          </a:p>
        </p:txBody>
      </p:sp>
      <p:sp>
        <p:nvSpPr>
          <p:cNvPr id="3" name="TextBox 2">
            <a:extLst>
              <a:ext uri="{FF2B5EF4-FFF2-40B4-BE49-F238E27FC236}">
                <a16:creationId xmlns:a16="http://schemas.microsoft.com/office/drawing/2014/main" id="{C12564E9-4A9F-86D9-2F4A-D72A38F66DF4}"/>
              </a:ext>
            </a:extLst>
          </p:cNvPr>
          <p:cNvSpPr txBox="1"/>
          <p:nvPr userDrawn="1"/>
        </p:nvSpPr>
        <p:spPr>
          <a:xfrm>
            <a:off x="505166" y="732641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4" name="TextBox 3">
            <a:extLst>
              <a:ext uri="{FF2B5EF4-FFF2-40B4-BE49-F238E27FC236}">
                <a16:creationId xmlns:a16="http://schemas.microsoft.com/office/drawing/2014/main" id="{A4CA7FF8-83C4-6921-62C6-9694DC9201BE}"/>
              </a:ext>
            </a:extLst>
          </p:cNvPr>
          <p:cNvSpPr txBox="1"/>
          <p:nvPr userDrawn="1"/>
        </p:nvSpPr>
        <p:spPr>
          <a:xfrm>
            <a:off x="505166" y="806229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500 characters</a:t>
            </a:r>
          </a:p>
        </p:txBody>
      </p:sp>
      <p:sp>
        <p:nvSpPr>
          <p:cNvPr id="20" name="TextBox 19">
            <a:extLst>
              <a:ext uri="{FF2B5EF4-FFF2-40B4-BE49-F238E27FC236}">
                <a16:creationId xmlns:a16="http://schemas.microsoft.com/office/drawing/2014/main" id="{8322F91E-0395-23E6-0B6B-30DE2F94E86B}"/>
              </a:ext>
            </a:extLst>
          </p:cNvPr>
          <p:cNvSpPr txBox="1"/>
          <p:nvPr userDrawn="1"/>
        </p:nvSpPr>
        <p:spPr>
          <a:xfrm>
            <a:off x="6405676" y="732467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21" name="TextBox 20">
            <a:extLst>
              <a:ext uri="{FF2B5EF4-FFF2-40B4-BE49-F238E27FC236}">
                <a16:creationId xmlns:a16="http://schemas.microsoft.com/office/drawing/2014/main" id="{E33DACAC-BFEA-F486-026F-7A87ABC69F37}"/>
              </a:ext>
            </a:extLst>
          </p:cNvPr>
          <p:cNvSpPr txBox="1"/>
          <p:nvPr userDrawn="1"/>
        </p:nvSpPr>
        <p:spPr>
          <a:xfrm>
            <a:off x="6405676" y="806229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500 characters</a:t>
            </a:r>
          </a:p>
        </p:txBody>
      </p:sp>
      <p:sp>
        <p:nvSpPr>
          <p:cNvPr id="16" name="TextBox 15">
            <a:extLst>
              <a:ext uri="{FF2B5EF4-FFF2-40B4-BE49-F238E27FC236}">
                <a16:creationId xmlns:a16="http://schemas.microsoft.com/office/drawing/2014/main" id="{7E3DA358-9233-913A-23A0-84B50E463FE2}"/>
              </a:ext>
            </a:extLst>
          </p:cNvPr>
          <p:cNvSpPr txBox="1"/>
          <p:nvPr userDrawn="1"/>
        </p:nvSpPr>
        <p:spPr>
          <a:xfrm>
            <a:off x="505166" y="1249412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Video URL link or location –</a:t>
            </a:r>
          </a:p>
        </p:txBody>
      </p:sp>
      <p:sp>
        <p:nvSpPr>
          <p:cNvPr id="18" name="TextBox 17">
            <a:extLst>
              <a:ext uri="{FF2B5EF4-FFF2-40B4-BE49-F238E27FC236}">
                <a16:creationId xmlns:a16="http://schemas.microsoft.com/office/drawing/2014/main" id="{73A5EE72-5D77-BCD6-6B87-222F980A51DB}"/>
              </a:ext>
            </a:extLst>
          </p:cNvPr>
          <p:cNvSpPr txBox="1"/>
          <p:nvPr userDrawn="1"/>
        </p:nvSpPr>
        <p:spPr>
          <a:xfrm>
            <a:off x="6405676" y="1249412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Video URL link or location –</a:t>
            </a:r>
          </a:p>
        </p:txBody>
      </p:sp>
      <p:cxnSp>
        <p:nvCxnSpPr>
          <p:cNvPr id="22" name="Straight Connector 21">
            <a:extLst>
              <a:ext uri="{FF2B5EF4-FFF2-40B4-BE49-F238E27FC236}">
                <a16:creationId xmlns:a16="http://schemas.microsoft.com/office/drawing/2014/main" id="{1179116B-EF54-954A-E252-E8F7B11591EC}"/>
              </a:ext>
            </a:extLst>
          </p:cNvPr>
          <p:cNvCxnSpPr>
            <a:cxnSpLocks/>
          </p:cNvCxnSpPr>
          <p:nvPr userDrawn="1"/>
        </p:nvCxnSpPr>
        <p:spPr>
          <a:xfrm>
            <a:off x="588291" y="6781996"/>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9755358-B37E-68F2-78AD-626613371227}"/>
              </a:ext>
            </a:extLst>
          </p:cNvPr>
          <p:cNvCxnSpPr>
            <a:cxnSpLocks/>
          </p:cNvCxnSpPr>
          <p:nvPr userDrawn="1"/>
        </p:nvCxnSpPr>
        <p:spPr>
          <a:xfrm>
            <a:off x="6358821" y="6790360"/>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60030A5-D5FD-4D0D-3C7B-848910E1BACA}"/>
              </a:ext>
            </a:extLst>
          </p:cNvPr>
          <p:cNvSpPr txBox="1"/>
          <p:nvPr userDrawn="1"/>
        </p:nvSpPr>
        <p:spPr>
          <a:xfrm>
            <a:off x="671416" y="6497649"/>
            <a:ext cx="4023635"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A selection: enter 1, 2, or 3 for the Home page Custom Section placement, then provide requested content:</a:t>
            </a:r>
            <a:endParaRPr lang="en-US" b="1" dirty="0">
              <a:solidFill>
                <a:schemeClr val="tx1"/>
              </a:solidFill>
              <a:latin typeface="TWK Everett Medium" panose="020B0204000000000000" pitchFamily="34" charset="77"/>
            </a:endParaRPr>
          </a:p>
        </p:txBody>
      </p:sp>
      <p:sp>
        <p:nvSpPr>
          <p:cNvPr id="26" name="TextBox 25">
            <a:extLst>
              <a:ext uri="{FF2B5EF4-FFF2-40B4-BE49-F238E27FC236}">
                <a16:creationId xmlns:a16="http://schemas.microsoft.com/office/drawing/2014/main" id="{4A4739FC-6860-C828-0C13-3647AE425047}"/>
              </a:ext>
            </a:extLst>
          </p:cNvPr>
          <p:cNvSpPr txBox="1"/>
          <p:nvPr userDrawn="1"/>
        </p:nvSpPr>
        <p:spPr>
          <a:xfrm>
            <a:off x="6428505" y="6497649"/>
            <a:ext cx="4028478"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B selection: enter 1, 2, or 3 for the Home page Custom Section placement, then provide requested content:</a:t>
            </a:r>
            <a:endParaRPr lang="en-US" b="1" dirty="0">
              <a:solidFill>
                <a:schemeClr val="tx1"/>
              </a:solidFill>
              <a:latin typeface="TWK Everett Medium" panose="020B0204000000000000" pitchFamily="34" charset="77"/>
            </a:endParaRPr>
          </a:p>
        </p:txBody>
      </p:sp>
    </p:spTree>
    <p:extLst>
      <p:ext uri="{BB962C8B-B14F-4D97-AF65-F5344CB8AC3E}">
        <p14:creationId xmlns:p14="http://schemas.microsoft.com/office/powerpoint/2010/main" val="354214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4BB28-F152-2ED3-66C8-6654E7B5B626}"/>
              </a:ext>
            </a:extLst>
          </p:cNvPr>
          <p:cNvSpPr/>
          <p:nvPr userDrawn="1"/>
        </p:nvSpPr>
        <p:spPr>
          <a:xfrm>
            <a:off x="0" y="6489117"/>
            <a:ext cx="12192000" cy="7120991"/>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D21214E-5E33-58C0-BA9E-BFA6BA1BE6E5}"/>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2369C732-1CF5-F5D2-D746-C88831DC5F4E}"/>
              </a:ext>
            </a:extLst>
          </p:cNvPr>
          <p:cNvSpPr txBox="1"/>
          <p:nvPr userDrawn="1"/>
        </p:nvSpPr>
        <p:spPr>
          <a:xfrm>
            <a:off x="554182" y="1565913"/>
            <a:ext cx="4894118" cy="400110"/>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Distinctive content blocks to be used only for the Introduction Section. Select either option A or B, then enter the appropriate content below.</a:t>
            </a:r>
          </a:p>
        </p:txBody>
      </p:sp>
      <p:sp>
        <p:nvSpPr>
          <p:cNvPr id="8" name="TextBox 7">
            <a:extLst>
              <a:ext uri="{FF2B5EF4-FFF2-40B4-BE49-F238E27FC236}">
                <a16:creationId xmlns:a16="http://schemas.microsoft.com/office/drawing/2014/main" id="{19A59923-F0C1-39EA-4902-1D8194D40743}"/>
              </a:ext>
            </a:extLst>
          </p:cNvPr>
          <p:cNvSpPr txBox="1"/>
          <p:nvPr userDrawn="1"/>
        </p:nvSpPr>
        <p:spPr>
          <a:xfrm>
            <a:off x="554182" y="958867"/>
            <a:ext cx="3706922" cy="369332"/>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Introduction Section</a:t>
            </a:r>
          </a:p>
        </p:txBody>
      </p:sp>
      <p:pic>
        <p:nvPicPr>
          <p:cNvPr id="9" name="Picture 8" descr="Graphical user interface, application, Teams&#10;&#10;Description automatically generated">
            <a:extLst>
              <a:ext uri="{FF2B5EF4-FFF2-40B4-BE49-F238E27FC236}">
                <a16:creationId xmlns:a16="http://schemas.microsoft.com/office/drawing/2014/main" id="{7A5ADF7D-4030-E400-8A3C-D8EA5AA90474}"/>
              </a:ext>
            </a:extLst>
          </p:cNvPr>
          <p:cNvPicPr>
            <a:picLocks noChangeAspect="1"/>
          </p:cNvPicPr>
          <p:nvPr userDrawn="1"/>
        </p:nvPicPr>
        <p:blipFill rotWithShape="1">
          <a:blip r:embed="rId3"/>
          <a:srcRect r="53169"/>
          <a:stretch/>
        </p:blipFill>
        <p:spPr>
          <a:xfrm>
            <a:off x="331920" y="2104522"/>
            <a:ext cx="5501950" cy="2076555"/>
          </a:xfrm>
          <a:prstGeom prst="rect">
            <a:avLst/>
          </a:prstGeom>
        </p:spPr>
      </p:pic>
      <p:sp>
        <p:nvSpPr>
          <p:cNvPr id="10" name="TextBox 9">
            <a:extLst>
              <a:ext uri="{FF2B5EF4-FFF2-40B4-BE49-F238E27FC236}">
                <a16:creationId xmlns:a16="http://schemas.microsoft.com/office/drawing/2014/main" id="{9DBA4112-8033-9803-B9AE-FF1D1CC0ECDA}"/>
              </a:ext>
            </a:extLst>
          </p:cNvPr>
          <p:cNvSpPr txBox="1"/>
          <p:nvPr userDrawn="1"/>
        </p:nvSpPr>
        <p:spPr>
          <a:xfrm>
            <a:off x="568506" y="4507320"/>
            <a:ext cx="4049210" cy="646331"/>
          </a:xfrm>
          <a:prstGeom prst="rect">
            <a:avLst/>
          </a:prstGeom>
          <a:noFill/>
        </p:spPr>
        <p:txBody>
          <a:bodyPr wrap="square" rtlCol="0">
            <a:spAutoFit/>
          </a:bodyPr>
          <a:lstStyle/>
          <a:p>
            <a:r>
              <a:rPr lang="en-US" sz="1200" dirty="0">
                <a:latin typeface="Georgia Pro" panose="02040502050405020303" pitchFamily="18" charset="0"/>
              </a:rPr>
              <a:t>One-column content block containing introductory text with no images.</a:t>
            </a:r>
          </a:p>
          <a:p>
            <a:endParaRPr lang="en-US" sz="1200" dirty="0"/>
          </a:p>
        </p:txBody>
      </p:sp>
      <p:sp>
        <p:nvSpPr>
          <p:cNvPr id="13" name="TextBox 12">
            <a:extLst>
              <a:ext uri="{FF2B5EF4-FFF2-40B4-BE49-F238E27FC236}">
                <a16:creationId xmlns:a16="http://schemas.microsoft.com/office/drawing/2014/main" id="{02A7173B-A3E4-9758-6DF7-A4F484EBAA33}"/>
              </a:ext>
            </a:extLst>
          </p:cNvPr>
          <p:cNvSpPr txBox="1"/>
          <p:nvPr userDrawn="1"/>
        </p:nvSpPr>
        <p:spPr>
          <a:xfrm>
            <a:off x="554181"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A. Introduction Content Block (Text Only)</a:t>
            </a:r>
          </a:p>
        </p:txBody>
      </p:sp>
      <p:pic>
        <p:nvPicPr>
          <p:cNvPr id="14" name="Picture 13" descr="Graphical user interface, application, Teams&#10;&#10;Description automatically generated">
            <a:extLst>
              <a:ext uri="{FF2B5EF4-FFF2-40B4-BE49-F238E27FC236}">
                <a16:creationId xmlns:a16="http://schemas.microsoft.com/office/drawing/2014/main" id="{F8E86E46-29CC-FB0A-817E-BE1CED3A5525}"/>
              </a:ext>
            </a:extLst>
          </p:cNvPr>
          <p:cNvPicPr>
            <a:picLocks noChangeAspect="1"/>
          </p:cNvPicPr>
          <p:nvPr userDrawn="1"/>
        </p:nvPicPr>
        <p:blipFill rotWithShape="1">
          <a:blip r:embed="rId3"/>
          <a:srcRect l="53648" r="-479"/>
          <a:stretch/>
        </p:blipFill>
        <p:spPr>
          <a:xfrm>
            <a:off x="5978771" y="1894401"/>
            <a:ext cx="5966992" cy="2252072"/>
          </a:xfrm>
          <a:prstGeom prst="rect">
            <a:avLst/>
          </a:prstGeom>
        </p:spPr>
      </p:pic>
      <p:sp>
        <p:nvSpPr>
          <p:cNvPr id="15" name="TextBox 14">
            <a:extLst>
              <a:ext uri="{FF2B5EF4-FFF2-40B4-BE49-F238E27FC236}">
                <a16:creationId xmlns:a16="http://schemas.microsoft.com/office/drawing/2014/main" id="{8260B0F8-0435-5597-25CA-A689A3A79168}"/>
              </a:ext>
            </a:extLst>
          </p:cNvPr>
          <p:cNvSpPr txBox="1"/>
          <p:nvPr userDrawn="1"/>
        </p:nvSpPr>
        <p:spPr>
          <a:xfrm>
            <a:off x="6285170" y="4507320"/>
            <a:ext cx="4926168" cy="461665"/>
          </a:xfrm>
          <a:prstGeom prst="rect">
            <a:avLst/>
          </a:prstGeom>
          <a:noFill/>
        </p:spPr>
        <p:txBody>
          <a:bodyPr wrap="square" rtlCol="0">
            <a:spAutoFit/>
          </a:bodyPr>
          <a:lstStyle/>
          <a:p>
            <a:r>
              <a:rPr lang="en-US" sz="1200" dirty="0">
                <a:latin typeface="Georgia Pro" panose="02040502050405020303" pitchFamily="18" charset="0"/>
              </a:rPr>
              <a:t>One-column content block containing introductory text with an image implementing corporate dotted line visual treatment and links.</a:t>
            </a:r>
          </a:p>
        </p:txBody>
      </p:sp>
      <p:sp>
        <p:nvSpPr>
          <p:cNvPr id="17" name="TextBox 16">
            <a:extLst>
              <a:ext uri="{FF2B5EF4-FFF2-40B4-BE49-F238E27FC236}">
                <a16:creationId xmlns:a16="http://schemas.microsoft.com/office/drawing/2014/main" id="{5EABE0B0-3E88-2EC6-CC2C-3EDD5F5D1066}"/>
              </a:ext>
            </a:extLst>
          </p:cNvPr>
          <p:cNvSpPr txBox="1"/>
          <p:nvPr userDrawn="1"/>
        </p:nvSpPr>
        <p:spPr>
          <a:xfrm>
            <a:off x="6270846"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B. Introduction Content Block (With Image)</a:t>
            </a:r>
          </a:p>
        </p:txBody>
      </p:sp>
      <p:sp>
        <p:nvSpPr>
          <p:cNvPr id="2" name="TextBox 1">
            <a:extLst>
              <a:ext uri="{FF2B5EF4-FFF2-40B4-BE49-F238E27FC236}">
                <a16:creationId xmlns:a16="http://schemas.microsoft.com/office/drawing/2014/main" id="{2282FDBB-ABC4-0AF1-155B-5E964DE276F1}"/>
              </a:ext>
            </a:extLst>
          </p:cNvPr>
          <p:cNvSpPr txBox="1"/>
          <p:nvPr userDrawn="1"/>
        </p:nvSpPr>
        <p:spPr>
          <a:xfrm>
            <a:off x="950882" y="6581205"/>
            <a:ext cx="5042502" cy="230832"/>
          </a:xfrm>
          <a:prstGeom prst="rect">
            <a:avLst/>
          </a:prstGeom>
          <a:noFill/>
        </p:spPr>
        <p:txBody>
          <a:bodyPr wrap="square" rtlCol="0">
            <a:spAutoFit/>
          </a:bodyPr>
          <a:lstStyle/>
          <a:p>
            <a:r>
              <a:rPr lang="en-US" sz="900" b="1" dirty="0">
                <a:solidFill>
                  <a:schemeClr val="tx1"/>
                </a:solidFill>
                <a:latin typeface="TWK Everett Medium" panose="020B0204000000000000" pitchFamily="34" charset="77"/>
              </a:rPr>
              <a:t>Place an ‘X’ here if using Introduction element A and enter requested content:</a:t>
            </a:r>
            <a:endParaRPr lang="en-US" b="1" dirty="0">
              <a:solidFill>
                <a:schemeClr val="tx1"/>
              </a:solidFill>
              <a:latin typeface="TWK Everett Medium" panose="020B0204000000000000" pitchFamily="34" charset="77"/>
            </a:endParaRPr>
          </a:p>
        </p:txBody>
      </p:sp>
      <p:sp>
        <p:nvSpPr>
          <p:cNvPr id="3" name="TextBox 2">
            <a:extLst>
              <a:ext uri="{FF2B5EF4-FFF2-40B4-BE49-F238E27FC236}">
                <a16:creationId xmlns:a16="http://schemas.microsoft.com/office/drawing/2014/main" id="{C12564E9-4A9F-86D9-2F4A-D72A38F66DF4}"/>
              </a:ext>
            </a:extLst>
          </p:cNvPr>
          <p:cNvSpPr txBox="1"/>
          <p:nvPr userDrawn="1"/>
        </p:nvSpPr>
        <p:spPr>
          <a:xfrm>
            <a:off x="505166" y="732509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4" name="TextBox 3">
            <a:extLst>
              <a:ext uri="{FF2B5EF4-FFF2-40B4-BE49-F238E27FC236}">
                <a16:creationId xmlns:a16="http://schemas.microsoft.com/office/drawing/2014/main" id="{A4CA7FF8-83C4-6921-62C6-9694DC9201BE}"/>
              </a:ext>
            </a:extLst>
          </p:cNvPr>
          <p:cNvSpPr txBox="1"/>
          <p:nvPr userDrawn="1"/>
        </p:nvSpPr>
        <p:spPr>
          <a:xfrm>
            <a:off x="505166" y="806353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500 characters</a:t>
            </a:r>
          </a:p>
        </p:txBody>
      </p:sp>
      <p:sp>
        <p:nvSpPr>
          <p:cNvPr id="20" name="TextBox 19">
            <a:extLst>
              <a:ext uri="{FF2B5EF4-FFF2-40B4-BE49-F238E27FC236}">
                <a16:creationId xmlns:a16="http://schemas.microsoft.com/office/drawing/2014/main" id="{8322F91E-0395-23E6-0B6B-30DE2F94E86B}"/>
              </a:ext>
            </a:extLst>
          </p:cNvPr>
          <p:cNvSpPr txBox="1"/>
          <p:nvPr userDrawn="1"/>
        </p:nvSpPr>
        <p:spPr>
          <a:xfrm>
            <a:off x="6403033" y="7323348"/>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21" name="TextBox 20">
            <a:extLst>
              <a:ext uri="{FF2B5EF4-FFF2-40B4-BE49-F238E27FC236}">
                <a16:creationId xmlns:a16="http://schemas.microsoft.com/office/drawing/2014/main" id="{E33DACAC-BFEA-F486-026F-7A87ABC69F37}"/>
              </a:ext>
            </a:extLst>
          </p:cNvPr>
          <p:cNvSpPr txBox="1"/>
          <p:nvPr userDrawn="1"/>
        </p:nvSpPr>
        <p:spPr>
          <a:xfrm>
            <a:off x="6403033" y="806353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500 characters</a:t>
            </a:r>
          </a:p>
        </p:txBody>
      </p:sp>
      <p:sp>
        <p:nvSpPr>
          <p:cNvPr id="29" name="TextBox 28">
            <a:extLst>
              <a:ext uri="{FF2B5EF4-FFF2-40B4-BE49-F238E27FC236}">
                <a16:creationId xmlns:a16="http://schemas.microsoft.com/office/drawing/2014/main" id="{9AAFC13A-9348-15C5-5D67-46AAB73B9E4E}"/>
              </a:ext>
            </a:extLst>
          </p:cNvPr>
          <p:cNvSpPr txBox="1"/>
          <p:nvPr userDrawn="1"/>
        </p:nvSpPr>
        <p:spPr>
          <a:xfrm>
            <a:off x="8149228" y="11501840"/>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30" name="Rectangle 29">
            <a:extLst>
              <a:ext uri="{FF2B5EF4-FFF2-40B4-BE49-F238E27FC236}">
                <a16:creationId xmlns:a16="http://schemas.microsoft.com/office/drawing/2014/main" id="{B0486D1B-5906-11A2-E895-75A8932E219F}"/>
              </a:ext>
            </a:extLst>
          </p:cNvPr>
          <p:cNvSpPr/>
          <p:nvPr userDrawn="1"/>
        </p:nvSpPr>
        <p:spPr>
          <a:xfrm>
            <a:off x="7375816" y="11294918"/>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48AA8169-96CD-B8B6-F731-A0DEEA2A4AF5}"/>
              </a:ext>
            </a:extLst>
          </p:cNvPr>
          <p:cNvCxnSpPr>
            <a:cxnSpLocks/>
            <a:endCxn id="5" idx="2"/>
          </p:cNvCxnSpPr>
          <p:nvPr userDrawn="1"/>
        </p:nvCxnSpPr>
        <p:spPr>
          <a:xfrm>
            <a:off x="6096000" y="1742529"/>
            <a:ext cx="0" cy="11867579"/>
          </a:xfrm>
          <a:prstGeom prst="line">
            <a:avLst/>
          </a:prstGeom>
          <a:ln>
            <a:solidFill>
              <a:srgbClr val="08BFD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B99E6A-2655-DF61-BFF6-0313DDE5C1E4}"/>
              </a:ext>
            </a:extLst>
          </p:cNvPr>
          <p:cNvCxnSpPr>
            <a:cxnSpLocks/>
          </p:cNvCxnSpPr>
          <p:nvPr userDrawn="1"/>
        </p:nvCxnSpPr>
        <p:spPr>
          <a:xfrm>
            <a:off x="588291" y="6781996"/>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5D07DB1-7306-5F6B-8F04-1CF53900ABF3}"/>
              </a:ext>
            </a:extLst>
          </p:cNvPr>
          <p:cNvSpPr txBox="1"/>
          <p:nvPr userDrawn="1"/>
        </p:nvSpPr>
        <p:spPr>
          <a:xfrm>
            <a:off x="6721412" y="6589569"/>
            <a:ext cx="5042502" cy="230832"/>
          </a:xfrm>
          <a:prstGeom prst="rect">
            <a:avLst/>
          </a:prstGeom>
          <a:noFill/>
        </p:spPr>
        <p:txBody>
          <a:bodyPr wrap="square" rtlCol="0">
            <a:spAutoFit/>
          </a:bodyPr>
          <a:lstStyle/>
          <a:p>
            <a:r>
              <a:rPr lang="en-US" sz="900" b="1" dirty="0">
                <a:solidFill>
                  <a:schemeClr val="tx1"/>
                </a:solidFill>
                <a:latin typeface="TWK Everett Medium" panose="020B0204000000000000" pitchFamily="34" charset="77"/>
              </a:rPr>
              <a:t>Place an ‘X’ here if using Introduction element B and enter requested content:</a:t>
            </a:r>
            <a:endParaRPr lang="en-US" b="1" dirty="0">
              <a:solidFill>
                <a:schemeClr val="tx1"/>
              </a:solidFill>
              <a:latin typeface="TWK Everett Medium" panose="020B0204000000000000" pitchFamily="34" charset="77"/>
            </a:endParaRPr>
          </a:p>
        </p:txBody>
      </p:sp>
      <p:cxnSp>
        <p:nvCxnSpPr>
          <p:cNvPr id="27" name="Straight Connector 26">
            <a:extLst>
              <a:ext uri="{FF2B5EF4-FFF2-40B4-BE49-F238E27FC236}">
                <a16:creationId xmlns:a16="http://schemas.microsoft.com/office/drawing/2014/main" id="{B135742A-1474-AA06-21D2-D0A4AC6C97F0}"/>
              </a:ext>
            </a:extLst>
          </p:cNvPr>
          <p:cNvCxnSpPr>
            <a:cxnSpLocks/>
          </p:cNvCxnSpPr>
          <p:nvPr userDrawn="1"/>
        </p:nvCxnSpPr>
        <p:spPr>
          <a:xfrm>
            <a:off x="6358821" y="6790360"/>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2345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ab &amp; Carouse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259912-B97D-5BCB-8EC6-534985981C71}"/>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10" name="TextBox 9">
            <a:extLst>
              <a:ext uri="{FF2B5EF4-FFF2-40B4-BE49-F238E27FC236}">
                <a16:creationId xmlns:a16="http://schemas.microsoft.com/office/drawing/2014/main" id="{389205FB-5EC0-1065-E874-AD6768A1AC86}"/>
              </a:ext>
            </a:extLst>
          </p:cNvPr>
          <p:cNvSpPr txBox="1"/>
          <p:nvPr userDrawn="1"/>
        </p:nvSpPr>
        <p:spPr>
          <a:xfrm>
            <a:off x="554180" y="2371068"/>
            <a:ext cx="4817305" cy="3647152"/>
          </a:xfrm>
          <a:prstGeom prst="rect">
            <a:avLst/>
          </a:prstGeom>
          <a:noFill/>
        </p:spPr>
        <p:txBody>
          <a:bodyPr wrap="square" rtlCol="0">
            <a:spAutoFit/>
          </a:bodyPr>
          <a:lstStyle/>
          <a:p>
            <a:r>
              <a:rPr lang="en-US" sz="1100" dirty="0">
                <a:latin typeface="Georgia Pro" panose="02040502050405020303" pitchFamily="18" charset="0"/>
              </a:rPr>
              <a:t>Each Meet the Team page will be set up in a 4 block wide grid to the height needed for the full team display (“ALL”). Each team co-worker will have their headshot image displayed with an alternate display of their full contact information upon placing the pointer above the displayed block.</a:t>
            </a:r>
          </a:p>
          <a:p>
            <a:endParaRPr lang="en-US" sz="1100" dirty="0">
              <a:latin typeface="Georgia Pro" panose="02040502050405020303" pitchFamily="18" charset="0"/>
            </a:endParaRPr>
          </a:p>
          <a:p>
            <a:r>
              <a:rPr lang="en-US" sz="1100" dirty="0">
                <a:latin typeface="Georgia Pro" panose="02040502050405020303" pitchFamily="18" charset="0"/>
              </a:rPr>
              <a:t>The following contact information should be provided at a minimum:</a:t>
            </a:r>
          </a:p>
          <a:p>
            <a:pPr marL="171450" indent="-171450">
              <a:buFont typeface="Arial" panose="020B0604020202020204" pitchFamily="34" charset="0"/>
              <a:buChar char="•"/>
            </a:pPr>
            <a:r>
              <a:rPr lang="en-US" sz="1100" dirty="0">
                <a:latin typeface="Georgia Pro" panose="02040502050405020303" pitchFamily="18" charset="0"/>
              </a:rPr>
              <a:t>Full Name (first, last)</a:t>
            </a:r>
          </a:p>
          <a:p>
            <a:pPr marL="171450" indent="-171450">
              <a:buFont typeface="Arial" panose="020B0604020202020204" pitchFamily="34" charset="0"/>
              <a:buChar char="•"/>
            </a:pPr>
            <a:r>
              <a:rPr lang="en-US" sz="1100" dirty="0">
                <a:latin typeface="Georgia Pro" panose="02040502050405020303" pitchFamily="18" charset="0"/>
              </a:rPr>
              <a:t>Job Title</a:t>
            </a:r>
          </a:p>
          <a:p>
            <a:pPr marL="171450" indent="-171450">
              <a:buFont typeface="Arial" panose="020B0604020202020204" pitchFamily="34" charset="0"/>
              <a:buChar char="•"/>
            </a:pPr>
            <a:r>
              <a:rPr lang="en-US" sz="1100" dirty="0">
                <a:latin typeface="Georgia Pro" panose="02040502050405020303" pitchFamily="18" charset="0"/>
              </a:rPr>
              <a:t>Email Address</a:t>
            </a:r>
          </a:p>
          <a:p>
            <a:pPr marL="0" indent="0">
              <a:buFontTx/>
              <a:buNone/>
            </a:pPr>
            <a:endParaRPr lang="en-US" sz="1100" dirty="0">
              <a:latin typeface="Georgia Pro" panose="02040502050405020303" pitchFamily="18" charset="0"/>
            </a:endParaRPr>
          </a:p>
          <a:p>
            <a:pPr marL="0" indent="0">
              <a:buFontTx/>
              <a:buNone/>
            </a:pPr>
            <a:r>
              <a:rPr lang="en-US" sz="1100" dirty="0">
                <a:latin typeface="Georgia Pro" panose="02040502050405020303" pitchFamily="18" charset="0"/>
              </a:rPr>
              <a:t>Optional information can include:</a:t>
            </a:r>
          </a:p>
          <a:p>
            <a:pPr marL="171450" indent="-171450">
              <a:buFont typeface="Arial" panose="020B0604020202020204" pitchFamily="34" charset="0"/>
              <a:buChar char="•"/>
            </a:pPr>
            <a:r>
              <a:rPr lang="en-US" sz="1100" dirty="0">
                <a:latin typeface="Georgia Pro" panose="02040502050405020303" pitchFamily="18" charset="0"/>
              </a:rPr>
              <a:t>Phone Number (mobile a/o office)</a:t>
            </a:r>
          </a:p>
          <a:p>
            <a:pPr marL="171450" indent="-171450">
              <a:buFont typeface="Arial" panose="020B0604020202020204" pitchFamily="34" charset="0"/>
              <a:buChar char="•"/>
            </a:pPr>
            <a:r>
              <a:rPr lang="en-US" sz="1100" dirty="0">
                <a:latin typeface="Georgia Pro" panose="02040502050405020303" pitchFamily="18" charset="0"/>
              </a:rPr>
              <a:t>Business Category (e.g. – Sales, Marketing, Canada, etc.)</a:t>
            </a:r>
          </a:p>
          <a:p>
            <a:pPr marL="171450" indent="-171450">
              <a:buFont typeface="Arial" panose="020B0604020202020204" pitchFamily="34" charset="0"/>
              <a:buChar char="•"/>
            </a:pPr>
            <a:r>
              <a:rPr lang="en-US" sz="1100" dirty="0">
                <a:latin typeface="Georgia Pro" panose="02040502050405020303" pitchFamily="18" charset="0"/>
              </a:rPr>
              <a:t>Company Address</a:t>
            </a:r>
          </a:p>
          <a:p>
            <a:pPr marL="171450" indent="-171450">
              <a:buFont typeface="Arial" panose="020B0604020202020204" pitchFamily="34" charset="0"/>
              <a:buChar char="•"/>
            </a:pPr>
            <a:r>
              <a:rPr lang="en-US" sz="1100" dirty="0">
                <a:latin typeface="Georgia Pro" panose="02040502050405020303" pitchFamily="18" charset="0"/>
              </a:rPr>
              <a:t>Company Web Address</a:t>
            </a:r>
          </a:p>
          <a:p>
            <a:pPr marL="0" indent="0">
              <a:buFontTx/>
              <a:buNone/>
            </a:pPr>
            <a:endParaRPr lang="en-US" sz="1100" dirty="0">
              <a:latin typeface="Georgia Pro" panose="02040502050405020303" pitchFamily="18" charset="0"/>
            </a:endParaRPr>
          </a:p>
          <a:p>
            <a:pPr marL="0" indent="0">
              <a:buFontTx/>
              <a:buNone/>
            </a:pPr>
            <a:r>
              <a:rPr lang="en-US" sz="1100" dirty="0">
                <a:latin typeface="Georgia Pro" panose="02040502050405020303" pitchFamily="18" charset="0"/>
              </a:rPr>
              <a:t>Headshot images specifications are:</a:t>
            </a:r>
          </a:p>
          <a:p>
            <a:pPr marL="171450" indent="-171450">
              <a:buFont typeface="Arial" panose="020B0604020202020204" pitchFamily="34" charset="0"/>
              <a:buChar char="•"/>
            </a:pPr>
            <a:r>
              <a:rPr lang="en-US" sz="1100" dirty="0">
                <a:latin typeface="Georgia Pro" panose="02040502050405020303" pitchFamily="18" charset="0"/>
              </a:rPr>
              <a:t>Full color</a:t>
            </a:r>
          </a:p>
          <a:p>
            <a:pPr marL="171450" indent="-171450">
              <a:buFont typeface="Arial" panose="020B0604020202020204" pitchFamily="34" charset="0"/>
              <a:buChar char="•"/>
            </a:pPr>
            <a:r>
              <a:rPr lang="en-US" sz="1100" dirty="0">
                <a:latin typeface="Georgia Pro" panose="02040502050405020303" pitchFamily="18" charset="0"/>
              </a:rPr>
              <a:t>Minimum 100 pixels width or height; squared is preferred</a:t>
            </a:r>
          </a:p>
          <a:p>
            <a:pPr marL="171450" indent="-171450">
              <a:buFont typeface="Arial" panose="020B0604020202020204" pitchFamily="34" charset="0"/>
              <a:buChar char="•"/>
            </a:pPr>
            <a:r>
              <a:rPr lang="en-US" sz="1100" dirty="0">
                <a:latin typeface="Georgia Pro" panose="02040502050405020303" pitchFamily="18" charset="0"/>
              </a:rPr>
              <a:t>Professional setting of at least mid-torso up to above head with minimal background subject; avoid outdoor settings or group shots.</a:t>
            </a:r>
          </a:p>
        </p:txBody>
      </p:sp>
      <p:sp>
        <p:nvSpPr>
          <p:cNvPr id="12" name="TextBox 11">
            <a:extLst>
              <a:ext uri="{FF2B5EF4-FFF2-40B4-BE49-F238E27FC236}">
                <a16:creationId xmlns:a16="http://schemas.microsoft.com/office/drawing/2014/main" id="{EE8FE2F9-A4D8-65AC-BEB2-04132A2DC6C0}"/>
              </a:ext>
            </a:extLst>
          </p:cNvPr>
          <p:cNvSpPr txBox="1"/>
          <p:nvPr userDrawn="1"/>
        </p:nvSpPr>
        <p:spPr>
          <a:xfrm>
            <a:off x="539856" y="2082604"/>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Contacts Grid (four blocks wide maximum)</a:t>
            </a:r>
          </a:p>
        </p:txBody>
      </p:sp>
      <p:pic>
        <p:nvPicPr>
          <p:cNvPr id="14" name="Picture 13">
            <a:extLst>
              <a:ext uri="{FF2B5EF4-FFF2-40B4-BE49-F238E27FC236}">
                <a16:creationId xmlns:a16="http://schemas.microsoft.com/office/drawing/2014/main" id="{EAF10C12-101F-4E73-330C-30D929F86966}"/>
              </a:ext>
            </a:extLst>
          </p:cNvPr>
          <p:cNvPicPr>
            <a:picLocks noChangeAspect="1"/>
          </p:cNvPicPr>
          <p:nvPr userDrawn="1"/>
        </p:nvPicPr>
        <p:blipFill rotWithShape="1">
          <a:blip r:embed="rId3"/>
          <a:srcRect t="-1436" b="-327"/>
          <a:stretch/>
        </p:blipFill>
        <p:spPr>
          <a:xfrm>
            <a:off x="6100848" y="958867"/>
            <a:ext cx="5344693" cy="4515379"/>
          </a:xfrm>
          <a:prstGeom prst="rect">
            <a:avLst/>
          </a:prstGeom>
        </p:spPr>
      </p:pic>
      <p:sp>
        <p:nvSpPr>
          <p:cNvPr id="20" name="TextBox 19">
            <a:extLst>
              <a:ext uri="{FF2B5EF4-FFF2-40B4-BE49-F238E27FC236}">
                <a16:creationId xmlns:a16="http://schemas.microsoft.com/office/drawing/2014/main" id="{21EE574A-2AF5-96FF-EF21-41FF4D371003}"/>
              </a:ext>
            </a:extLst>
          </p:cNvPr>
          <p:cNvSpPr txBox="1"/>
          <p:nvPr userDrawn="1"/>
        </p:nvSpPr>
        <p:spPr>
          <a:xfrm>
            <a:off x="554181" y="958867"/>
            <a:ext cx="4537007" cy="369332"/>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Meet the Team Contacts Filter</a:t>
            </a:r>
          </a:p>
        </p:txBody>
      </p:sp>
      <p:sp>
        <p:nvSpPr>
          <p:cNvPr id="24" name="Rectangle 23">
            <a:extLst>
              <a:ext uri="{FF2B5EF4-FFF2-40B4-BE49-F238E27FC236}">
                <a16:creationId xmlns:a16="http://schemas.microsoft.com/office/drawing/2014/main" id="{BC373B68-4BD9-1D6A-6F62-C2E358D2CEC6}"/>
              </a:ext>
            </a:extLst>
          </p:cNvPr>
          <p:cNvSpPr/>
          <p:nvPr userDrawn="1"/>
        </p:nvSpPr>
        <p:spPr>
          <a:xfrm>
            <a:off x="0" y="6497644"/>
            <a:ext cx="12192000" cy="35442836"/>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F981288-2A96-CBF0-FAB0-BDB9808635E4}"/>
              </a:ext>
            </a:extLst>
          </p:cNvPr>
          <p:cNvSpPr txBox="1"/>
          <p:nvPr userDrawn="1"/>
        </p:nvSpPr>
        <p:spPr>
          <a:xfrm>
            <a:off x="548640" y="751434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28" name="TextBox 27">
            <a:extLst>
              <a:ext uri="{FF2B5EF4-FFF2-40B4-BE49-F238E27FC236}">
                <a16:creationId xmlns:a16="http://schemas.microsoft.com/office/drawing/2014/main" id="{EE8FA138-9C95-8B18-52F7-60AF73410396}"/>
              </a:ext>
            </a:extLst>
          </p:cNvPr>
          <p:cNvSpPr txBox="1"/>
          <p:nvPr userDrawn="1"/>
        </p:nvSpPr>
        <p:spPr>
          <a:xfrm>
            <a:off x="548640" y="795077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29" name="TextBox 28">
            <a:extLst>
              <a:ext uri="{FF2B5EF4-FFF2-40B4-BE49-F238E27FC236}">
                <a16:creationId xmlns:a16="http://schemas.microsoft.com/office/drawing/2014/main" id="{A9B1D8F0-473C-1F91-A49E-D25E1C765EA3}"/>
              </a:ext>
            </a:extLst>
          </p:cNvPr>
          <p:cNvSpPr txBox="1"/>
          <p:nvPr userDrawn="1"/>
        </p:nvSpPr>
        <p:spPr>
          <a:xfrm>
            <a:off x="548640" y="7139736"/>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1</a:t>
            </a:r>
          </a:p>
        </p:txBody>
      </p:sp>
      <p:grpSp>
        <p:nvGrpSpPr>
          <p:cNvPr id="3" name="Group 2">
            <a:extLst>
              <a:ext uri="{FF2B5EF4-FFF2-40B4-BE49-F238E27FC236}">
                <a16:creationId xmlns:a16="http://schemas.microsoft.com/office/drawing/2014/main" id="{539E7D78-8264-E668-07CA-E345C8E4BC27}"/>
              </a:ext>
            </a:extLst>
          </p:cNvPr>
          <p:cNvGrpSpPr/>
          <p:nvPr userDrawn="1"/>
        </p:nvGrpSpPr>
        <p:grpSpPr>
          <a:xfrm>
            <a:off x="841926" y="11063138"/>
            <a:ext cx="1271017" cy="1271016"/>
            <a:chOff x="841926" y="9590575"/>
            <a:chExt cx="1271017" cy="1271016"/>
          </a:xfrm>
        </p:grpSpPr>
        <p:sp>
          <p:nvSpPr>
            <p:cNvPr id="30" name="TextBox 29">
              <a:extLst>
                <a:ext uri="{FF2B5EF4-FFF2-40B4-BE49-F238E27FC236}">
                  <a16:creationId xmlns:a16="http://schemas.microsoft.com/office/drawing/2014/main" id="{3D897097-73D0-B56E-137E-0ECBAE3A584F}"/>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31" name="Rectangle 30">
              <a:extLst>
                <a:ext uri="{FF2B5EF4-FFF2-40B4-BE49-F238E27FC236}">
                  <a16:creationId xmlns:a16="http://schemas.microsoft.com/office/drawing/2014/main" id="{74FD68A7-2B00-1B5F-3394-5230D71EB89B}"/>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66" name="TextBox 65">
            <a:extLst>
              <a:ext uri="{FF2B5EF4-FFF2-40B4-BE49-F238E27FC236}">
                <a16:creationId xmlns:a16="http://schemas.microsoft.com/office/drawing/2014/main" id="{85861BEB-8118-EA68-7D26-0C02C8C37D45}"/>
              </a:ext>
            </a:extLst>
          </p:cNvPr>
          <p:cNvSpPr txBox="1"/>
          <p:nvPr userDrawn="1"/>
        </p:nvSpPr>
        <p:spPr>
          <a:xfrm>
            <a:off x="554182" y="1565913"/>
            <a:ext cx="4894118" cy="400110"/>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An organized presentation of your co-worker team that provides full contact information including a headshot, with the ability to filter as subteam groups.</a:t>
            </a:r>
          </a:p>
        </p:txBody>
      </p:sp>
      <p:sp>
        <p:nvSpPr>
          <p:cNvPr id="67" name="TextBox 66">
            <a:extLst>
              <a:ext uri="{FF2B5EF4-FFF2-40B4-BE49-F238E27FC236}">
                <a16:creationId xmlns:a16="http://schemas.microsoft.com/office/drawing/2014/main" id="{481C0EEA-250E-EE27-88CC-C0B6C1E15203}"/>
              </a:ext>
            </a:extLst>
          </p:cNvPr>
          <p:cNvSpPr txBox="1"/>
          <p:nvPr userDrawn="1"/>
        </p:nvSpPr>
        <p:spPr>
          <a:xfrm>
            <a:off x="548640" y="6497649"/>
            <a:ext cx="3644552" cy="369332"/>
          </a:xfrm>
          <a:prstGeom prst="rect">
            <a:avLst/>
          </a:prstGeom>
          <a:noFill/>
        </p:spPr>
        <p:txBody>
          <a:bodyPr wrap="square" rtlCol="0">
            <a:spAutoFit/>
          </a:bodyPr>
          <a:lstStyle/>
          <a:p>
            <a:pPr marL="0" indent="0" algn="l"/>
            <a:r>
              <a:rPr lang="en-US" sz="900" b="1" dirty="0">
                <a:solidFill>
                  <a:schemeClr val="tx1"/>
                </a:solidFill>
                <a:latin typeface="TWK Everett Medium" panose="020B0204000000000000" pitchFamily="34" charset="77"/>
              </a:rPr>
              <a:t>Enter the required and optional information for each team co-worker, and designate a category if available</a:t>
            </a:r>
            <a:endParaRPr lang="en-US" b="1" dirty="0">
              <a:solidFill>
                <a:schemeClr val="tx1"/>
              </a:solidFill>
              <a:latin typeface="TWK Everett Medium" panose="020B0204000000000000" pitchFamily="34" charset="77"/>
            </a:endParaRPr>
          </a:p>
        </p:txBody>
      </p:sp>
      <p:sp>
        <p:nvSpPr>
          <p:cNvPr id="71" name="TextBox 70">
            <a:extLst>
              <a:ext uri="{FF2B5EF4-FFF2-40B4-BE49-F238E27FC236}">
                <a16:creationId xmlns:a16="http://schemas.microsoft.com/office/drawing/2014/main" id="{16685698-9C04-E6BC-A027-48AC8FE5BD69}"/>
              </a:ext>
            </a:extLst>
          </p:cNvPr>
          <p:cNvSpPr txBox="1"/>
          <p:nvPr userDrawn="1"/>
        </p:nvSpPr>
        <p:spPr>
          <a:xfrm>
            <a:off x="539856" y="10693806"/>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1 - Image</a:t>
            </a:r>
          </a:p>
        </p:txBody>
      </p:sp>
      <p:sp>
        <p:nvSpPr>
          <p:cNvPr id="2" name="TextBox 1">
            <a:extLst>
              <a:ext uri="{FF2B5EF4-FFF2-40B4-BE49-F238E27FC236}">
                <a16:creationId xmlns:a16="http://schemas.microsoft.com/office/drawing/2014/main" id="{54EB7F23-BCB0-1739-356A-7A02D5B2D71D}"/>
              </a:ext>
            </a:extLst>
          </p:cNvPr>
          <p:cNvSpPr txBox="1"/>
          <p:nvPr userDrawn="1"/>
        </p:nvSpPr>
        <p:spPr>
          <a:xfrm>
            <a:off x="548640" y="838719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4" name="TextBox 3">
            <a:extLst>
              <a:ext uri="{FF2B5EF4-FFF2-40B4-BE49-F238E27FC236}">
                <a16:creationId xmlns:a16="http://schemas.microsoft.com/office/drawing/2014/main" id="{8622D393-EFEE-FF21-F5A1-6A937A74BCD1}"/>
              </a:ext>
            </a:extLst>
          </p:cNvPr>
          <p:cNvSpPr txBox="1"/>
          <p:nvPr userDrawn="1"/>
        </p:nvSpPr>
        <p:spPr>
          <a:xfrm>
            <a:off x="548640" y="882447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5" name="TextBox 4">
            <a:extLst>
              <a:ext uri="{FF2B5EF4-FFF2-40B4-BE49-F238E27FC236}">
                <a16:creationId xmlns:a16="http://schemas.microsoft.com/office/drawing/2014/main" id="{E2D71A10-1C78-8076-B34F-5ABBB60F9DD6}"/>
              </a:ext>
            </a:extLst>
          </p:cNvPr>
          <p:cNvSpPr txBox="1"/>
          <p:nvPr userDrawn="1"/>
        </p:nvSpPr>
        <p:spPr>
          <a:xfrm>
            <a:off x="548640" y="9261741"/>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6" name="TextBox 5">
            <a:extLst>
              <a:ext uri="{FF2B5EF4-FFF2-40B4-BE49-F238E27FC236}">
                <a16:creationId xmlns:a16="http://schemas.microsoft.com/office/drawing/2014/main" id="{AF5875DA-96E8-2CA2-ADB8-D786548C9493}"/>
              </a:ext>
            </a:extLst>
          </p:cNvPr>
          <p:cNvSpPr txBox="1"/>
          <p:nvPr userDrawn="1"/>
        </p:nvSpPr>
        <p:spPr>
          <a:xfrm>
            <a:off x="548640" y="969563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8" name="TextBox 7">
            <a:extLst>
              <a:ext uri="{FF2B5EF4-FFF2-40B4-BE49-F238E27FC236}">
                <a16:creationId xmlns:a16="http://schemas.microsoft.com/office/drawing/2014/main" id="{F6F3C692-572D-58ED-322A-3E51B92A426F}"/>
              </a:ext>
            </a:extLst>
          </p:cNvPr>
          <p:cNvSpPr txBox="1"/>
          <p:nvPr userDrawn="1"/>
        </p:nvSpPr>
        <p:spPr>
          <a:xfrm>
            <a:off x="548640" y="1013243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sp>
        <p:nvSpPr>
          <p:cNvPr id="9" name="TextBox 8">
            <a:extLst>
              <a:ext uri="{FF2B5EF4-FFF2-40B4-BE49-F238E27FC236}">
                <a16:creationId xmlns:a16="http://schemas.microsoft.com/office/drawing/2014/main" id="{68DA8457-92B1-D252-542B-D000B20C2A04}"/>
              </a:ext>
            </a:extLst>
          </p:cNvPr>
          <p:cNvSpPr txBox="1"/>
          <p:nvPr userDrawn="1"/>
        </p:nvSpPr>
        <p:spPr>
          <a:xfrm>
            <a:off x="6600854" y="751434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11" name="TextBox 10">
            <a:extLst>
              <a:ext uri="{FF2B5EF4-FFF2-40B4-BE49-F238E27FC236}">
                <a16:creationId xmlns:a16="http://schemas.microsoft.com/office/drawing/2014/main" id="{19F62F2F-B445-D3EF-559E-233E09261235}"/>
              </a:ext>
            </a:extLst>
          </p:cNvPr>
          <p:cNvSpPr txBox="1"/>
          <p:nvPr userDrawn="1"/>
        </p:nvSpPr>
        <p:spPr>
          <a:xfrm>
            <a:off x="6600854" y="795077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13" name="TextBox 12">
            <a:extLst>
              <a:ext uri="{FF2B5EF4-FFF2-40B4-BE49-F238E27FC236}">
                <a16:creationId xmlns:a16="http://schemas.microsoft.com/office/drawing/2014/main" id="{0259B4EA-280C-8C75-2FEB-00690A3836B9}"/>
              </a:ext>
            </a:extLst>
          </p:cNvPr>
          <p:cNvSpPr txBox="1"/>
          <p:nvPr userDrawn="1"/>
        </p:nvSpPr>
        <p:spPr>
          <a:xfrm>
            <a:off x="6600854" y="7139736"/>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2</a:t>
            </a:r>
          </a:p>
        </p:txBody>
      </p:sp>
      <p:grpSp>
        <p:nvGrpSpPr>
          <p:cNvPr id="15" name="Group 14">
            <a:extLst>
              <a:ext uri="{FF2B5EF4-FFF2-40B4-BE49-F238E27FC236}">
                <a16:creationId xmlns:a16="http://schemas.microsoft.com/office/drawing/2014/main" id="{30221439-BAD5-94BA-E452-9056C20CF056}"/>
              </a:ext>
            </a:extLst>
          </p:cNvPr>
          <p:cNvGrpSpPr/>
          <p:nvPr userDrawn="1"/>
        </p:nvGrpSpPr>
        <p:grpSpPr>
          <a:xfrm>
            <a:off x="6894140" y="11063138"/>
            <a:ext cx="1271017" cy="1271016"/>
            <a:chOff x="841926" y="9590575"/>
            <a:chExt cx="1271017" cy="1271016"/>
          </a:xfrm>
        </p:grpSpPr>
        <p:sp>
          <p:nvSpPr>
            <p:cNvPr id="16" name="TextBox 15">
              <a:extLst>
                <a:ext uri="{FF2B5EF4-FFF2-40B4-BE49-F238E27FC236}">
                  <a16:creationId xmlns:a16="http://schemas.microsoft.com/office/drawing/2014/main" id="{EA4A7921-EFFF-BEB3-F394-3DA30732DE58}"/>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17" name="Rectangle 16">
              <a:extLst>
                <a:ext uri="{FF2B5EF4-FFF2-40B4-BE49-F238E27FC236}">
                  <a16:creationId xmlns:a16="http://schemas.microsoft.com/office/drawing/2014/main" id="{9E3014DB-A21B-EA9D-5866-0186CE2B76D3}"/>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42346A05-EAFE-39E5-1443-018C1EB63E9F}"/>
              </a:ext>
            </a:extLst>
          </p:cNvPr>
          <p:cNvSpPr txBox="1"/>
          <p:nvPr userDrawn="1"/>
        </p:nvSpPr>
        <p:spPr>
          <a:xfrm>
            <a:off x="6592070" y="10693806"/>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2 - Image</a:t>
            </a:r>
          </a:p>
        </p:txBody>
      </p:sp>
      <p:sp>
        <p:nvSpPr>
          <p:cNvPr id="19" name="TextBox 18">
            <a:extLst>
              <a:ext uri="{FF2B5EF4-FFF2-40B4-BE49-F238E27FC236}">
                <a16:creationId xmlns:a16="http://schemas.microsoft.com/office/drawing/2014/main" id="{FCBB980D-B1DF-A4F1-6BD2-867376D31FF7}"/>
              </a:ext>
            </a:extLst>
          </p:cNvPr>
          <p:cNvSpPr txBox="1"/>
          <p:nvPr userDrawn="1"/>
        </p:nvSpPr>
        <p:spPr>
          <a:xfrm>
            <a:off x="6600854" y="838719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21" name="TextBox 20">
            <a:extLst>
              <a:ext uri="{FF2B5EF4-FFF2-40B4-BE49-F238E27FC236}">
                <a16:creationId xmlns:a16="http://schemas.microsoft.com/office/drawing/2014/main" id="{35E38883-3408-FF9A-7097-BBFF12D7E0A1}"/>
              </a:ext>
            </a:extLst>
          </p:cNvPr>
          <p:cNvSpPr txBox="1"/>
          <p:nvPr userDrawn="1"/>
        </p:nvSpPr>
        <p:spPr>
          <a:xfrm>
            <a:off x="6600854" y="882447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22" name="TextBox 21">
            <a:extLst>
              <a:ext uri="{FF2B5EF4-FFF2-40B4-BE49-F238E27FC236}">
                <a16:creationId xmlns:a16="http://schemas.microsoft.com/office/drawing/2014/main" id="{B8A2ECFC-0B69-1B0B-CB89-F8FCB4442CCE}"/>
              </a:ext>
            </a:extLst>
          </p:cNvPr>
          <p:cNvSpPr txBox="1"/>
          <p:nvPr userDrawn="1"/>
        </p:nvSpPr>
        <p:spPr>
          <a:xfrm>
            <a:off x="6600854" y="9261741"/>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23" name="TextBox 22">
            <a:extLst>
              <a:ext uri="{FF2B5EF4-FFF2-40B4-BE49-F238E27FC236}">
                <a16:creationId xmlns:a16="http://schemas.microsoft.com/office/drawing/2014/main" id="{44D5C12F-75D6-6ED4-9AE2-7417846547EE}"/>
              </a:ext>
            </a:extLst>
          </p:cNvPr>
          <p:cNvSpPr txBox="1"/>
          <p:nvPr userDrawn="1"/>
        </p:nvSpPr>
        <p:spPr>
          <a:xfrm>
            <a:off x="6600854" y="969563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25" name="TextBox 24">
            <a:extLst>
              <a:ext uri="{FF2B5EF4-FFF2-40B4-BE49-F238E27FC236}">
                <a16:creationId xmlns:a16="http://schemas.microsoft.com/office/drawing/2014/main" id="{1795B7A2-6D8D-DA48-8F8D-D874D8EB08C9}"/>
              </a:ext>
            </a:extLst>
          </p:cNvPr>
          <p:cNvSpPr txBox="1"/>
          <p:nvPr userDrawn="1"/>
        </p:nvSpPr>
        <p:spPr>
          <a:xfrm>
            <a:off x="6600854" y="1013243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cxnSp>
        <p:nvCxnSpPr>
          <p:cNvPr id="118" name="Straight Connector 117">
            <a:extLst>
              <a:ext uri="{FF2B5EF4-FFF2-40B4-BE49-F238E27FC236}">
                <a16:creationId xmlns:a16="http://schemas.microsoft.com/office/drawing/2014/main" id="{AB8A7307-0EB2-2F99-5CCE-D7A92D787268}"/>
              </a:ext>
            </a:extLst>
          </p:cNvPr>
          <p:cNvCxnSpPr>
            <a:cxnSpLocks/>
          </p:cNvCxnSpPr>
          <p:nvPr userDrawn="1"/>
        </p:nvCxnSpPr>
        <p:spPr>
          <a:xfrm>
            <a:off x="609600" y="12637541"/>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CDAA55D0-12FA-A545-77B6-D1777E840FB8}"/>
              </a:ext>
            </a:extLst>
          </p:cNvPr>
          <p:cNvSpPr txBox="1"/>
          <p:nvPr userDrawn="1"/>
        </p:nvSpPr>
        <p:spPr>
          <a:xfrm>
            <a:off x="6586525" y="6499632"/>
            <a:ext cx="4441139" cy="369332"/>
          </a:xfrm>
          <a:prstGeom prst="rect">
            <a:avLst/>
          </a:prstGeom>
          <a:noFill/>
        </p:spPr>
        <p:txBody>
          <a:bodyPr wrap="square" rtlCol="0">
            <a:spAutoFit/>
          </a:bodyPr>
          <a:lstStyle/>
          <a:p>
            <a:pPr marL="0" indent="0" algn="l"/>
            <a:r>
              <a:rPr lang="en-US" sz="900" b="0" i="1" dirty="0">
                <a:solidFill>
                  <a:schemeClr val="tx1"/>
                </a:solidFill>
                <a:latin typeface="TWK Everett Medium" panose="020B0204000000000000" pitchFamily="34" charset="77"/>
              </a:rPr>
              <a:t>If additional co-worker entries are needed beyond the 12 provided here, just duplicate this slide and fill out the remaining members’ info.</a:t>
            </a:r>
            <a:endParaRPr lang="en-US" b="0" i="1" dirty="0">
              <a:solidFill>
                <a:schemeClr val="tx1"/>
              </a:solidFill>
              <a:latin typeface="TWK Everett Medium" panose="020B0204000000000000" pitchFamily="34" charset="77"/>
            </a:endParaRPr>
          </a:p>
        </p:txBody>
      </p:sp>
      <p:sp>
        <p:nvSpPr>
          <p:cNvPr id="32" name="TextBox 31">
            <a:extLst>
              <a:ext uri="{FF2B5EF4-FFF2-40B4-BE49-F238E27FC236}">
                <a16:creationId xmlns:a16="http://schemas.microsoft.com/office/drawing/2014/main" id="{5F84D847-CD39-A157-4F55-038ABAC1C4E2}"/>
              </a:ext>
            </a:extLst>
          </p:cNvPr>
          <p:cNvSpPr txBox="1"/>
          <p:nvPr userDrawn="1"/>
        </p:nvSpPr>
        <p:spPr>
          <a:xfrm>
            <a:off x="548640" y="1331570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33" name="TextBox 32">
            <a:extLst>
              <a:ext uri="{FF2B5EF4-FFF2-40B4-BE49-F238E27FC236}">
                <a16:creationId xmlns:a16="http://schemas.microsoft.com/office/drawing/2014/main" id="{E77C5A28-C3FC-B517-FBDA-064696227581}"/>
              </a:ext>
            </a:extLst>
          </p:cNvPr>
          <p:cNvSpPr txBox="1"/>
          <p:nvPr userDrawn="1"/>
        </p:nvSpPr>
        <p:spPr>
          <a:xfrm>
            <a:off x="548640" y="1375213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34" name="TextBox 33">
            <a:extLst>
              <a:ext uri="{FF2B5EF4-FFF2-40B4-BE49-F238E27FC236}">
                <a16:creationId xmlns:a16="http://schemas.microsoft.com/office/drawing/2014/main" id="{02F60928-BD85-06B9-AB58-7B1CD27CBDC7}"/>
              </a:ext>
            </a:extLst>
          </p:cNvPr>
          <p:cNvSpPr txBox="1"/>
          <p:nvPr userDrawn="1"/>
        </p:nvSpPr>
        <p:spPr>
          <a:xfrm>
            <a:off x="548640" y="12941096"/>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3</a:t>
            </a:r>
          </a:p>
        </p:txBody>
      </p:sp>
      <p:grpSp>
        <p:nvGrpSpPr>
          <p:cNvPr id="35" name="Group 34">
            <a:extLst>
              <a:ext uri="{FF2B5EF4-FFF2-40B4-BE49-F238E27FC236}">
                <a16:creationId xmlns:a16="http://schemas.microsoft.com/office/drawing/2014/main" id="{0659166F-CBE2-8065-BEEE-5D98940944BB}"/>
              </a:ext>
            </a:extLst>
          </p:cNvPr>
          <p:cNvGrpSpPr/>
          <p:nvPr userDrawn="1"/>
        </p:nvGrpSpPr>
        <p:grpSpPr>
          <a:xfrm>
            <a:off x="841926" y="16864498"/>
            <a:ext cx="1271017" cy="1271016"/>
            <a:chOff x="841926" y="9590575"/>
            <a:chExt cx="1271017" cy="1271016"/>
          </a:xfrm>
        </p:grpSpPr>
        <p:sp>
          <p:nvSpPr>
            <p:cNvPr id="36" name="TextBox 35">
              <a:extLst>
                <a:ext uri="{FF2B5EF4-FFF2-40B4-BE49-F238E27FC236}">
                  <a16:creationId xmlns:a16="http://schemas.microsoft.com/office/drawing/2014/main" id="{67C90B3C-9908-F3E5-D2BE-F269940AAC6E}"/>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37" name="Rectangle 36">
              <a:extLst>
                <a:ext uri="{FF2B5EF4-FFF2-40B4-BE49-F238E27FC236}">
                  <a16:creationId xmlns:a16="http://schemas.microsoft.com/office/drawing/2014/main" id="{7FA2F99F-0DF2-1E61-42F2-3DB0D480267C}"/>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6792668E-6C4B-05A3-FC2B-DAADF3E9B382}"/>
              </a:ext>
            </a:extLst>
          </p:cNvPr>
          <p:cNvSpPr txBox="1"/>
          <p:nvPr userDrawn="1"/>
        </p:nvSpPr>
        <p:spPr>
          <a:xfrm>
            <a:off x="539856" y="16495166"/>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3 - Image</a:t>
            </a:r>
          </a:p>
        </p:txBody>
      </p:sp>
      <p:sp>
        <p:nvSpPr>
          <p:cNvPr id="39" name="TextBox 38">
            <a:extLst>
              <a:ext uri="{FF2B5EF4-FFF2-40B4-BE49-F238E27FC236}">
                <a16:creationId xmlns:a16="http://schemas.microsoft.com/office/drawing/2014/main" id="{2678B08B-4733-8016-1AE8-88DCABF1867F}"/>
              </a:ext>
            </a:extLst>
          </p:cNvPr>
          <p:cNvSpPr txBox="1"/>
          <p:nvPr userDrawn="1"/>
        </p:nvSpPr>
        <p:spPr>
          <a:xfrm>
            <a:off x="548640" y="1418855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40" name="TextBox 39">
            <a:extLst>
              <a:ext uri="{FF2B5EF4-FFF2-40B4-BE49-F238E27FC236}">
                <a16:creationId xmlns:a16="http://schemas.microsoft.com/office/drawing/2014/main" id="{75DD10AA-3E05-243D-5505-ACD69497DE8C}"/>
              </a:ext>
            </a:extLst>
          </p:cNvPr>
          <p:cNvSpPr txBox="1"/>
          <p:nvPr userDrawn="1"/>
        </p:nvSpPr>
        <p:spPr>
          <a:xfrm>
            <a:off x="548640" y="1462583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41" name="TextBox 40">
            <a:extLst>
              <a:ext uri="{FF2B5EF4-FFF2-40B4-BE49-F238E27FC236}">
                <a16:creationId xmlns:a16="http://schemas.microsoft.com/office/drawing/2014/main" id="{A20EA2E9-D1AB-FABA-BC81-1CC2C72370B0}"/>
              </a:ext>
            </a:extLst>
          </p:cNvPr>
          <p:cNvSpPr txBox="1"/>
          <p:nvPr userDrawn="1"/>
        </p:nvSpPr>
        <p:spPr>
          <a:xfrm>
            <a:off x="548640" y="15063101"/>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42" name="TextBox 41">
            <a:extLst>
              <a:ext uri="{FF2B5EF4-FFF2-40B4-BE49-F238E27FC236}">
                <a16:creationId xmlns:a16="http://schemas.microsoft.com/office/drawing/2014/main" id="{D870B024-FB31-4177-8B25-53B0C6A5C4C8}"/>
              </a:ext>
            </a:extLst>
          </p:cNvPr>
          <p:cNvSpPr txBox="1"/>
          <p:nvPr userDrawn="1"/>
        </p:nvSpPr>
        <p:spPr>
          <a:xfrm>
            <a:off x="548640" y="1549699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43" name="TextBox 42">
            <a:extLst>
              <a:ext uri="{FF2B5EF4-FFF2-40B4-BE49-F238E27FC236}">
                <a16:creationId xmlns:a16="http://schemas.microsoft.com/office/drawing/2014/main" id="{D3E92437-E6EC-9B7A-3E7A-8F9AB836FF8D}"/>
              </a:ext>
            </a:extLst>
          </p:cNvPr>
          <p:cNvSpPr txBox="1"/>
          <p:nvPr userDrawn="1"/>
        </p:nvSpPr>
        <p:spPr>
          <a:xfrm>
            <a:off x="548640" y="1593379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sp>
        <p:nvSpPr>
          <p:cNvPr id="44" name="TextBox 43">
            <a:extLst>
              <a:ext uri="{FF2B5EF4-FFF2-40B4-BE49-F238E27FC236}">
                <a16:creationId xmlns:a16="http://schemas.microsoft.com/office/drawing/2014/main" id="{73BBC6A2-2054-4E19-F7EA-E0E9BDBC2ACA}"/>
              </a:ext>
            </a:extLst>
          </p:cNvPr>
          <p:cNvSpPr txBox="1"/>
          <p:nvPr userDrawn="1"/>
        </p:nvSpPr>
        <p:spPr>
          <a:xfrm>
            <a:off x="6600854" y="1331570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45" name="TextBox 44">
            <a:extLst>
              <a:ext uri="{FF2B5EF4-FFF2-40B4-BE49-F238E27FC236}">
                <a16:creationId xmlns:a16="http://schemas.microsoft.com/office/drawing/2014/main" id="{EA44703A-A2A1-E735-1475-F72B6CAB5C26}"/>
              </a:ext>
            </a:extLst>
          </p:cNvPr>
          <p:cNvSpPr txBox="1"/>
          <p:nvPr userDrawn="1"/>
        </p:nvSpPr>
        <p:spPr>
          <a:xfrm>
            <a:off x="6600854" y="1375213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46" name="TextBox 45">
            <a:extLst>
              <a:ext uri="{FF2B5EF4-FFF2-40B4-BE49-F238E27FC236}">
                <a16:creationId xmlns:a16="http://schemas.microsoft.com/office/drawing/2014/main" id="{2ECC6E07-FA17-5557-1202-02D29890F516}"/>
              </a:ext>
            </a:extLst>
          </p:cNvPr>
          <p:cNvSpPr txBox="1"/>
          <p:nvPr userDrawn="1"/>
        </p:nvSpPr>
        <p:spPr>
          <a:xfrm>
            <a:off x="6600854" y="12941096"/>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4</a:t>
            </a:r>
          </a:p>
        </p:txBody>
      </p:sp>
      <p:grpSp>
        <p:nvGrpSpPr>
          <p:cNvPr id="52" name="Group 51">
            <a:extLst>
              <a:ext uri="{FF2B5EF4-FFF2-40B4-BE49-F238E27FC236}">
                <a16:creationId xmlns:a16="http://schemas.microsoft.com/office/drawing/2014/main" id="{DD7932BA-7B82-201B-EE02-8E7FDF6208CF}"/>
              </a:ext>
            </a:extLst>
          </p:cNvPr>
          <p:cNvGrpSpPr/>
          <p:nvPr userDrawn="1"/>
        </p:nvGrpSpPr>
        <p:grpSpPr>
          <a:xfrm>
            <a:off x="6894140" y="16864498"/>
            <a:ext cx="1271017" cy="1271016"/>
            <a:chOff x="841926" y="9590575"/>
            <a:chExt cx="1271017" cy="1271016"/>
          </a:xfrm>
        </p:grpSpPr>
        <p:sp>
          <p:nvSpPr>
            <p:cNvPr id="53" name="TextBox 52">
              <a:extLst>
                <a:ext uri="{FF2B5EF4-FFF2-40B4-BE49-F238E27FC236}">
                  <a16:creationId xmlns:a16="http://schemas.microsoft.com/office/drawing/2014/main" id="{B130F728-5374-D78D-96A5-B41CAFAFAC7F}"/>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54" name="Rectangle 53">
              <a:extLst>
                <a:ext uri="{FF2B5EF4-FFF2-40B4-BE49-F238E27FC236}">
                  <a16:creationId xmlns:a16="http://schemas.microsoft.com/office/drawing/2014/main" id="{3F0EC5D6-C2F0-45C2-759F-7585512D2CF8}"/>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E0A1981D-C230-049A-D901-827440159381}"/>
              </a:ext>
            </a:extLst>
          </p:cNvPr>
          <p:cNvSpPr txBox="1"/>
          <p:nvPr userDrawn="1"/>
        </p:nvSpPr>
        <p:spPr>
          <a:xfrm>
            <a:off x="6592070" y="16495166"/>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4 - Image</a:t>
            </a:r>
          </a:p>
        </p:txBody>
      </p:sp>
      <p:sp>
        <p:nvSpPr>
          <p:cNvPr id="56" name="TextBox 55">
            <a:extLst>
              <a:ext uri="{FF2B5EF4-FFF2-40B4-BE49-F238E27FC236}">
                <a16:creationId xmlns:a16="http://schemas.microsoft.com/office/drawing/2014/main" id="{781C1CE4-CD1C-8A99-25E9-BBC5A974040B}"/>
              </a:ext>
            </a:extLst>
          </p:cNvPr>
          <p:cNvSpPr txBox="1"/>
          <p:nvPr userDrawn="1"/>
        </p:nvSpPr>
        <p:spPr>
          <a:xfrm>
            <a:off x="6600854" y="1418855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57" name="TextBox 56">
            <a:extLst>
              <a:ext uri="{FF2B5EF4-FFF2-40B4-BE49-F238E27FC236}">
                <a16:creationId xmlns:a16="http://schemas.microsoft.com/office/drawing/2014/main" id="{46C9BD90-A5BE-464F-A911-2CB18E9CC087}"/>
              </a:ext>
            </a:extLst>
          </p:cNvPr>
          <p:cNvSpPr txBox="1"/>
          <p:nvPr userDrawn="1"/>
        </p:nvSpPr>
        <p:spPr>
          <a:xfrm>
            <a:off x="6600854" y="1462583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58" name="TextBox 57">
            <a:extLst>
              <a:ext uri="{FF2B5EF4-FFF2-40B4-BE49-F238E27FC236}">
                <a16:creationId xmlns:a16="http://schemas.microsoft.com/office/drawing/2014/main" id="{DCB60083-DD32-0EAA-9DE3-6C7E0A952464}"/>
              </a:ext>
            </a:extLst>
          </p:cNvPr>
          <p:cNvSpPr txBox="1"/>
          <p:nvPr userDrawn="1"/>
        </p:nvSpPr>
        <p:spPr>
          <a:xfrm>
            <a:off x="6600854" y="15063101"/>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59" name="TextBox 58">
            <a:extLst>
              <a:ext uri="{FF2B5EF4-FFF2-40B4-BE49-F238E27FC236}">
                <a16:creationId xmlns:a16="http://schemas.microsoft.com/office/drawing/2014/main" id="{46234099-A602-E79D-12D1-C04D943FC71C}"/>
              </a:ext>
            </a:extLst>
          </p:cNvPr>
          <p:cNvSpPr txBox="1"/>
          <p:nvPr userDrawn="1"/>
        </p:nvSpPr>
        <p:spPr>
          <a:xfrm>
            <a:off x="6600854" y="1549699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60" name="TextBox 59">
            <a:extLst>
              <a:ext uri="{FF2B5EF4-FFF2-40B4-BE49-F238E27FC236}">
                <a16:creationId xmlns:a16="http://schemas.microsoft.com/office/drawing/2014/main" id="{4C1E620B-ACF3-A0BB-C6DD-F11C5E8B87BC}"/>
              </a:ext>
            </a:extLst>
          </p:cNvPr>
          <p:cNvSpPr txBox="1"/>
          <p:nvPr userDrawn="1"/>
        </p:nvSpPr>
        <p:spPr>
          <a:xfrm>
            <a:off x="6600854" y="1593379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cxnSp>
        <p:nvCxnSpPr>
          <p:cNvPr id="61" name="Straight Connector 60">
            <a:extLst>
              <a:ext uri="{FF2B5EF4-FFF2-40B4-BE49-F238E27FC236}">
                <a16:creationId xmlns:a16="http://schemas.microsoft.com/office/drawing/2014/main" id="{6FE0E075-F114-5127-18B7-732AACD16B1B}"/>
              </a:ext>
            </a:extLst>
          </p:cNvPr>
          <p:cNvCxnSpPr>
            <a:cxnSpLocks/>
          </p:cNvCxnSpPr>
          <p:nvPr userDrawn="1"/>
        </p:nvCxnSpPr>
        <p:spPr>
          <a:xfrm>
            <a:off x="609600" y="18438901"/>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2A3F9DE-23BC-F060-FB56-3F3ECD38F1EC}"/>
              </a:ext>
            </a:extLst>
          </p:cNvPr>
          <p:cNvSpPr txBox="1"/>
          <p:nvPr userDrawn="1"/>
        </p:nvSpPr>
        <p:spPr>
          <a:xfrm>
            <a:off x="548640" y="1911706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63" name="TextBox 62">
            <a:extLst>
              <a:ext uri="{FF2B5EF4-FFF2-40B4-BE49-F238E27FC236}">
                <a16:creationId xmlns:a16="http://schemas.microsoft.com/office/drawing/2014/main" id="{986768A6-3569-1E18-8757-19B29F6EC291}"/>
              </a:ext>
            </a:extLst>
          </p:cNvPr>
          <p:cNvSpPr txBox="1"/>
          <p:nvPr userDrawn="1"/>
        </p:nvSpPr>
        <p:spPr>
          <a:xfrm>
            <a:off x="548640" y="19553491"/>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64" name="TextBox 63">
            <a:extLst>
              <a:ext uri="{FF2B5EF4-FFF2-40B4-BE49-F238E27FC236}">
                <a16:creationId xmlns:a16="http://schemas.microsoft.com/office/drawing/2014/main" id="{4FC67ABB-2AAF-5AB4-53C3-DE95E6BA1AF6}"/>
              </a:ext>
            </a:extLst>
          </p:cNvPr>
          <p:cNvSpPr txBox="1"/>
          <p:nvPr userDrawn="1"/>
        </p:nvSpPr>
        <p:spPr>
          <a:xfrm>
            <a:off x="548640" y="18742455"/>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5</a:t>
            </a:r>
          </a:p>
        </p:txBody>
      </p:sp>
      <p:grpSp>
        <p:nvGrpSpPr>
          <p:cNvPr id="65" name="Group 64">
            <a:extLst>
              <a:ext uri="{FF2B5EF4-FFF2-40B4-BE49-F238E27FC236}">
                <a16:creationId xmlns:a16="http://schemas.microsoft.com/office/drawing/2014/main" id="{21A3CD33-E738-487B-E3F3-DF208069DBAF}"/>
              </a:ext>
            </a:extLst>
          </p:cNvPr>
          <p:cNvGrpSpPr/>
          <p:nvPr userDrawn="1"/>
        </p:nvGrpSpPr>
        <p:grpSpPr>
          <a:xfrm>
            <a:off x="841926" y="22665857"/>
            <a:ext cx="1271017" cy="1271016"/>
            <a:chOff x="841926" y="9590575"/>
            <a:chExt cx="1271017" cy="1271016"/>
          </a:xfrm>
        </p:grpSpPr>
        <p:sp>
          <p:nvSpPr>
            <p:cNvPr id="68" name="TextBox 67">
              <a:extLst>
                <a:ext uri="{FF2B5EF4-FFF2-40B4-BE49-F238E27FC236}">
                  <a16:creationId xmlns:a16="http://schemas.microsoft.com/office/drawing/2014/main" id="{A73DB343-3F2F-1ACE-EF6D-79E4D0257697}"/>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69" name="Rectangle 68">
              <a:extLst>
                <a:ext uri="{FF2B5EF4-FFF2-40B4-BE49-F238E27FC236}">
                  <a16:creationId xmlns:a16="http://schemas.microsoft.com/office/drawing/2014/main" id="{C80542D6-600C-1556-0BFF-57FD69898088}"/>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70" name="TextBox 69">
            <a:extLst>
              <a:ext uri="{FF2B5EF4-FFF2-40B4-BE49-F238E27FC236}">
                <a16:creationId xmlns:a16="http://schemas.microsoft.com/office/drawing/2014/main" id="{6C036EDA-3DC0-37A0-46B0-F5DF2D78319B}"/>
              </a:ext>
            </a:extLst>
          </p:cNvPr>
          <p:cNvSpPr txBox="1"/>
          <p:nvPr userDrawn="1"/>
        </p:nvSpPr>
        <p:spPr>
          <a:xfrm>
            <a:off x="539856" y="22296525"/>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5 - Image</a:t>
            </a:r>
          </a:p>
        </p:txBody>
      </p:sp>
      <p:sp>
        <p:nvSpPr>
          <p:cNvPr id="72" name="TextBox 71">
            <a:extLst>
              <a:ext uri="{FF2B5EF4-FFF2-40B4-BE49-F238E27FC236}">
                <a16:creationId xmlns:a16="http://schemas.microsoft.com/office/drawing/2014/main" id="{3536573F-0F88-2A65-E572-F5646E817406}"/>
              </a:ext>
            </a:extLst>
          </p:cNvPr>
          <p:cNvSpPr txBox="1"/>
          <p:nvPr userDrawn="1"/>
        </p:nvSpPr>
        <p:spPr>
          <a:xfrm>
            <a:off x="548640" y="19989918"/>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73" name="TextBox 72">
            <a:extLst>
              <a:ext uri="{FF2B5EF4-FFF2-40B4-BE49-F238E27FC236}">
                <a16:creationId xmlns:a16="http://schemas.microsoft.com/office/drawing/2014/main" id="{64C1ADBF-AE89-215A-A71B-C941E9277BCC}"/>
              </a:ext>
            </a:extLst>
          </p:cNvPr>
          <p:cNvSpPr txBox="1"/>
          <p:nvPr userDrawn="1"/>
        </p:nvSpPr>
        <p:spPr>
          <a:xfrm>
            <a:off x="548640" y="2042718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74" name="TextBox 73">
            <a:extLst>
              <a:ext uri="{FF2B5EF4-FFF2-40B4-BE49-F238E27FC236}">
                <a16:creationId xmlns:a16="http://schemas.microsoft.com/office/drawing/2014/main" id="{8B251494-F8A8-7CFD-88FC-BD8AF9C2313E}"/>
              </a:ext>
            </a:extLst>
          </p:cNvPr>
          <p:cNvSpPr txBox="1"/>
          <p:nvPr userDrawn="1"/>
        </p:nvSpPr>
        <p:spPr>
          <a:xfrm>
            <a:off x="548640" y="20864460"/>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117" name="TextBox 116">
            <a:extLst>
              <a:ext uri="{FF2B5EF4-FFF2-40B4-BE49-F238E27FC236}">
                <a16:creationId xmlns:a16="http://schemas.microsoft.com/office/drawing/2014/main" id="{91986F14-6BF8-EF65-CF5A-0C5207387610}"/>
              </a:ext>
            </a:extLst>
          </p:cNvPr>
          <p:cNvSpPr txBox="1"/>
          <p:nvPr userDrawn="1"/>
        </p:nvSpPr>
        <p:spPr>
          <a:xfrm>
            <a:off x="548640" y="2129834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119" name="TextBox 118">
            <a:extLst>
              <a:ext uri="{FF2B5EF4-FFF2-40B4-BE49-F238E27FC236}">
                <a16:creationId xmlns:a16="http://schemas.microsoft.com/office/drawing/2014/main" id="{BFEB8376-F146-3717-356A-9FAB83944D3E}"/>
              </a:ext>
            </a:extLst>
          </p:cNvPr>
          <p:cNvSpPr txBox="1"/>
          <p:nvPr userDrawn="1"/>
        </p:nvSpPr>
        <p:spPr>
          <a:xfrm>
            <a:off x="548640" y="2173515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sp>
        <p:nvSpPr>
          <p:cNvPr id="120" name="TextBox 119">
            <a:extLst>
              <a:ext uri="{FF2B5EF4-FFF2-40B4-BE49-F238E27FC236}">
                <a16:creationId xmlns:a16="http://schemas.microsoft.com/office/drawing/2014/main" id="{B5B4B2FD-5735-937D-F0BB-83EBC1848B9B}"/>
              </a:ext>
            </a:extLst>
          </p:cNvPr>
          <p:cNvSpPr txBox="1"/>
          <p:nvPr userDrawn="1"/>
        </p:nvSpPr>
        <p:spPr>
          <a:xfrm>
            <a:off x="6600854" y="1911706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121" name="TextBox 120">
            <a:extLst>
              <a:ext uri="{FF2B5EF4-FFF2-40B4-BE49-F238E27FC236}">
                <a16:creationId xmlns:a16="http://schemas.microsoft.com/office/drawing/2014/main" id="{474DEF95-436D-B31B-5120-2F180D218A86}"/>
              </a:ext>
            </a:extLst>
          </p:cNvPr>
          <p:cNvSpPr txBox="1"/>
          <p:nvPr userDrawn="1"/>
        </p:nvSpPr>
        <p:spPr>
          <a:xfrm>
            <a:off x="6600854" y="19553491"/>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122" name="TextBox 121">
            <a:extLst>
              <a:ext uri="{FF2B5EF4-FFF2-40B4-BE49-F238E27FC236}">
                <a16:creationId xmlns:a16="http://schemas.microsoft.com/office/drawing/2014/main" id="{7C2825F7-FEA3-BA2F-E21E-842FEE56959C}"/>
              </a:ext>
            </a:extLst>
          </p:cNvPr>
          <p:cNvSpPr txBox="1"/>
          <p:nvPr userDrawn="1"/>
        </p:nvSpPr>
        <p:spPr>
          <a:xfrm>
            <a:off x="6600854" y="18742455"/>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6</a:t>
            </a:r>
          </a:p>
        </p:txBody>
      </p:sp>
      <p:grpSp>
        <p:nvGrpSpPr>
          <p:cNvPr id="123" name="Group 122">
            <a:extLst>
              <a:ext uri="{FF2B5EF4-FFF2-40B4-BE49-F238E27FC236}">
                <a16:creationId xmlns:a16="http://schemas.microsoft.com/office/drawing/2014/main" id="{77FE456A-6D33-1369-4DED-1DB88FB423C6}"/>
              </a:ext>
            </a:extLst>
          </p:cNvPr>
          <p:cNvGrpSpPr/>
          <p:nvPr userDrawn="1"/>
        </p:nvGrpSpPr>
        <p:grpSpPr>
          <a:xfrm>
            <a:off x="6894140" y="22665857"/>
            <a:ext cx="1271017" cy="1271016"/>
            <a:chOff x="841926" y="9590575"/>
            <a:chExt cx="1271017" cy="1271016"/>
          </a:xfrm>
        </p:grpSpPr>
        <p:sp>
          <p:nvSpPr>
            <p:cNvPr id="124" name="TextBox 123">
              <a:extLst>
                <a:ext uri="{FF2B5EF4-FFF2-40B4-BE49-F238E27FC236}">
                  <a16:creationId xmlns:a16="http://schemas.microsoft.com/office/drawing/2014/main" id="{92418D86-6143-DBF8-EA6C-4CD13A458C86}"/>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125" name="Rectangle 124">
              <a:extLst>
                <a:ext uri="{FF2B5EF4-FFF2-40B4-BE49-F238E27FC236}">
                  <a16:creationId xmlns:a16="http://schemas.microsoft.com/office/drawing/2014/main" id="{200CF4E7-3C8C-9B36-2F8E-BAE1AA3F9489}"/>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26" name="TextBox 125">
            <a:extLst>
              <a:ext uri="{FF2B5EF4-FFF2-40B4-BE49-F238E27FC236}">
                <a16:creationId xmlns:a16="http://schemas.microsoft.com/office/drawing/2014/main" id="{006A17BC-831A-110D-B7C3-D5ED59B7A461}"/>
              </a:ext>
            </a:extLst>
          </p:cNvPr>
          <p:cNvSpPr txBox="1"/>
          <p:nvPr userDrawn="1"/>
        </p:nvSpPr>
        <p:spPr>
          <a:xfrm>
            <a:off x="6592070" y="22296525"/>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6 - Image</a:t>
            </a:r>
          </a:p>
        </p:txBody>
      </p:sp>
      <p:sp>
        <p:nvSpPr>
          <p:cNvPr id="127" name="TextBox 126">
            <a:extLst>
              <a:ext uri="{FF2B5EF4-FFF2-40B4-BE49-F238E27FC236}">
                <a16:creationId xmlns:a16="http://schemas.microsoft.com/office/drawing/2014/main" id="{A04CCA45-6813-8196-CE3A-EBC491101817}"/>
              </a:ext>
            </a:extLst>
          </p:cNvPr>
          <p:cNvSpPr txBox="1"/>
          <p:nvPr userDrawn="1"/>
        </p:nvSpPr>
        <p:spPr>
          <a:xfrm>
            <a:off x="6600854" y="19989918"/>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128" name="TextBox 127">
            <a:extLst>
              <a:ext uri="{FF2B5EF4-FFF2-40B4-BE49-F238E27FC236}">
                <a16:creationId xmlns:a16="http://schemas.microsoft.com/office/drawing/2014/main" id="{15DDD141-BA25-5A2B-846E-9B7D0E4AE55F}"/>
              </a:ext>
            </a:extLst>
          </p:cNvPr>
          <p:cNvSpPr txBox="1"/>
          <p:nvPr userDrawn="1"/>
        </p:nvSpPr>
        <p:spPr>
          <a:xfrm>
            <a:off x="6600854" y="2042718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129" name="TextBox 128">
            <a:extLst>
              <a:ext uri="{FF2B5EF4-FFF2-40B4-BE49-F238E27FC236}">
                <a16:creationId xmlns:a16="http://schemas.microsoft.com/office/drawing/2014/main" id="{4737202C-CC9F-689B-FD85-973CD97D046B}"/>
              </a:ext>
            </a:extLst>
          </p:cNvPr>
          <p:cNvSpPr txBox="1"/>
          <p:nvPr userDrawn="1"/>
        </p:nvSpPr>
        <p:spPr>
          <a:xfrm>
            <a:off x="6600854" y="20864460"/>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130" name="TextBox 129">
            <a:extLst>
              <a:ext uri="{FF2B5EF4-FFF2-40B4-BE49-F238E27FC236}">
                <a16:creationId xmlns:a16="http://schemas.microsoft.com/office/drawing/2014/main" id="{1D35B956-0908-0E96-F322-DD1E7091192D}"/>
              </a:ext>
            </a:extLst>
          </p:cNvPr>
          <p:cNvSpPr txBox="1"/>
          <p:nvPr userDrawn="1"/>
        </p:nvSpPr>
        <p:spPr>
          <a:xfrm>
            <a:off x="6600854" y="2129834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131" name="TextBox 130">
            <a:extLst>
              <a:ext uri="{FF2B5EF4-FFF2-40B4-BE49-F238E27FC236}">
                <a16:creationId xmlns:a16="http://schemas.microsoft.com/office/drawing/2014/main" id="{CF2C24F5-41F8-2DB0-E0A5-32E77C46CDD8}"/>
              </a:ext>
            </a:extLst>
          </p:cNvPr>
          <p:cNvSpPr txBox="1"/>
          <p:nvPr userDrawn="1"/>
        </p:nvSpPr>
        <p:spPr>
          <a:xfrm>
            <a:off x="6600854" y="2173515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cxnSp>
        <p:nvCxnSpPr>
          <p:cNvPr id="132" name="Straight Connector 131">
            <a:extLst>
              <a:ext uri="{FF2B5EF4-FFF2-40B4-BE49-F238E27FC236}">
                <a16:creationId xmlns:a16="http://schemas.microsoft.com/office/drawing/2014/main" id="{7FD3D81E-F634-017A-FD4D-4315147D0F8D}"/>
              </a:ext>
            </a:extLst>
          </p:cNvPr>
          <p:cNvCxnSpPr>
            <a:cxnSpLocks/>
          </p:cNvCxnSpPr>
          <p:nvPr userDrawn="1"/>
        </p:nvCxnSpPr>
        <p:spPr>
          <a:xfrm>
            <a:off x="609600" y="2424026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4700DF1-5095-0418-36B5-72FE5E04A84D}"/>
              </a:ext>
            </a:extLst>
          </p:cNvPr>
          <p:cNvSpPr txBox="1"/>
          <p:nvPr userDrawn="1"/>
        </p:nvSpPr>
        <p:spPr>
          <a:xfrm>
            <a:off x="548640" y="2491842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134" name="TextBox 133">
            <a:extLst>
              <a:ext uri="{FF2B5EF4-FFF2-40B4-BE49-F238E27FC236}">
                <a16:creationId xmlns:a16="http://schemas.microsoft.com/office/drawing/2014/main" id="{04DD1596-E0C0-EBE2-BDC8-AA39A24179EE}"/>
              </a:ext>
            </a:extLst>
          </p:cNvPr>
          <p:cNvSpPr txBox="1"/>
          <p:nvPr userDrawn="1"/>
        </p:nvSpPr>
        <p:spPr>
          <a:xfrm>
            <a:off x="548640" y="2535484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135" name="TextBox 134">
            <a:extLst>
              <a:ext uri="{FF2B5EF4-FFF2-40B4-BE49-F238E27FC236}">
                <a16:creationId xmlns:a16="http://schemas.microsoft.com/office/drawing/2014/main" id="{518AF254-9877-B915-499B-60E568924EDB}"/>
              </a:ext>
            </a:extLst>
          </p:cNvPr>
          <p:cNvSpPr txBox="1"/>
          <p:nvPr userDrawn="1"/>
        </p:nvSpPr>
        <p:spPr>
          <a:xfrm>
            <a:off x="548640" y="24543813"/>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7</a:t>
            </a:r>
          </a:p>
        </p:txBody>
      </p:sp>
      <p:grpSp>
        <p:nvGrpSpPr>
          <p:cNvPr id="136" name="Group 135">
            <a:extLst>
              <a:ext uri="{FF2B5EF4-FFF2-40B4-BE49-F238E27FC236}">
                <a16:creationId xmlns:a16="http://schemas.microsoft.com/office/drawing/2014/main" id="{28CE2D91-B4FD-6534-105D-40F867D97E7F}"/>
              </a:ext>
            </a:extLst>
          </p:cNvPr>
          <p:cNvGrpSpPr/>
          <p:nvPr userDrawn="1"/>
        </p:nvGrpSpPr>
        <p:grpSpPr>
          <a:xfrm>
            <a:off x="841926" y="28467215"/>
            <a:ext cx="1271017" cy="1271016"/>
            <a:chOff x="841926" y="9590575"/>
            <a:chExt cx="1271017" cy="1271016"/>
          </a:xfrm>
        </p:grpSpPr>
        <p:sp>
          <p:nvSpPr>
            <p:cNvPr id="137" name="TextBox 136">
              <a:extLst>
                <a:ext uri="{FF2B5EF4-FFF2-40B4-BE49-F238E27FC236}">
                  <a16:creationId xmlns:a16="http://schemas.microsoft.com/office/drawing/2014/main" id="{8E3DD4E8-2DFD-82E8-29E4-0B84C7C4B16A}"/>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138" name="Rectangle 137">
              <a:extLst>
                <a:ext uri="{FF2B5EF4-FFF2-40B4-BE49-F238E27FC236}">
                  <a16:creationId xmlns:a16="http://schemas.microsoft.com/office/drawing/2014/main" id="{A92FD84B-DF90-2E11-171D-F4B3DFF06F32}"/>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39" name="TextBox 138">
            <a:extLst>
              <a:ext uri="{FF2B5EF4-FFF2-40B4-BE49-F238E27FC236}">
                <a16:creationId xmlns:a16="http://schemas.microsoft.com/office/drawing/2014/main" id="{24BBB0E3-0C2A-318D-5C70-6E661DA5908E}"/>
              </a:ext>
            </a:extLst>
          </p:cNvPr>
          <p:cNvSpPr txBox="1"/>
          <p:nvPr userDrawn="1"/>
        </p:nvSpPr>
        <p:spPr>
          <a:xfrm>
            <a:off x="539856" y="28097883"/>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7 - Image</a:t>
            </a:r>
          </a:p>
        </p:txBody>
      </p:sp>
      <p:sp>
        <p:nvSpPr>
          <p:cNvPr id="140" name="TextBox 139">
            <a:extLst>
              <a:ext uri="{FF2B5EF4-FFF2-40B4-BE49-F238E27FC236}">
                <a16:creationId xmlns:a16="http://schemas.microsoft.com/office/drawing/2014/main" id="{223318EB-0ADA-08A0-5738-508215847D18}"/>
              </a:ext>
            </a:extLst>
          </p:cNvPr>
          <p:cNvSpPr txBox="1"/>
          <p:nvPr userDrawn="1"/>
        </p:nvSpPr>
        <p:spPr>
          <a:xfrm>
            <a:off x="548640" y="2579127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141" name="TextBox 140">
            <a:extLst>
              <a:ext uri="{FF2B5EF4-FFF2-40B4-BE49-F238E27FC236}">
                <a16:creationId xmlns:a16="http://schemas.microsoft.com/office/drawing/2014/main" id="{F084D8A1-87E7-D016-85DB-31707328BFE8}"/>
              </a:ext>
            </a:extLst>
          </p:cNvPr>
          <p:cNvSpPr txBox="1"/>
          <p:nvPr userDrawn="1"/>
        </p:nvSpPr>
        <p:spPr>
          <a:xfrm>
            <a:off x="548640" y="26228547"/>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142" name="TextBox 141">
            <a:extLst>
              <a:ext uri="{FF2B5EF4-FFF2-40B4-BE49-F238E27FC236}">
                <a16:creationId xmlns:a16="http://schemas.microsoft.com/office/drawing/2014/main" id="{C72C1CBC-3454-2229-6789-5DE0E7C33B56}"/>
              </a:ext>
            </a:extLst>
          </p:cNvPr>
          <p:cNvSpPr txBox="1"/>
          <p:nvPr userDrawn="1"/>
        </p:nvSpPr>
        <p:spPr>
          <a:xfrm>
            <a:off x="548640" y="26665818"/>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220" name="TextBox 219">
            <a:extLst>
              <a:ext uri="{FF2B5EF4-FFF2-40B4-BE49-F238E27FC236}">
                <a16:creationId xmlns:a16="http://schemas.microsoft.com/office/drawing/2014/main" id="{7E989224-1FCB-85C5-6875-B10B7B6FAF9E}"/>
              </a:ext>
            </a:extLst>
          </p:cNvPr>
          <p:cNvSpPr txBox="1"/>
          <p:nvPr userDrawn="1"/>
        </p:nvSpPr>
        <p:spPr>
          <a:xfrm>
            <a:off x="548640" y="27099707"/>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221" name="TextBox 220">
            <a:extLst>
              <a:ext uri="{FF2B5EF4-FFF2-40B4-BE49-F238E27FC236}">
                <a16:creationId xmlns:a16="http://schemas.microsoft.com/office/drawing/2014/main" id="{07E946BA-B592-A9EE-0D00-14426556678E}"/>
              </a:ext>
            </a:extLst>
          </p:cNvPr>
          <p:cNvSpPr txBox="1"/>
          <p:nvPr userDrawn="1"/>
        </p:nvSpPr>
        <p:spPr>
          <a:xfrm>
            <a:off x="548640" y="2753651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sp>
        <p:nvSpPr>
          <p:cNvPr id="222" name="TextBox 221">
            <a:extLst>
              <a:ext uri="{FF2B5EF4-FFF2-40B4-BE49-F238E27FC236}">
                <a16:creationId xmlns:a16="http://schemas.microsoft.com/office/drawing/2014/main" id="{A6B72654-30C7-7A5A-1FD2-EC532FA0EC91}"/>
              </a:ext>
            </a:extLst>
          </p:cNvPr>
          <p:cNvSpPr txBox="1"/>
          <p:nvPr userDrawn="1"/>
        </p:nvSpPr>
        <p:spPr>
          <a:xfrm>
            <a:off x="6600854" y="2491842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223" name="TextBox 222">
            <a:extLst>
              <a:ext uri="{FF2B5EF4-FFF2-40B4-BE49-F238E27FC236}">
                <a16:creationId xmlns:a16="http://schemas.microsoft.com/office/drawing/2014/main" id="{62DC5F98-8F31-D092-8DD3-C7F2F4EA6965}"/>
              </a:ext>
            </a:extLst>
          </p:cNvPr>
          <p:cNvSpPr txBox="1"/>
          <p:nvPr userDrawn="1"/>
        </p:nvSpPr>
        <p:spPr>
          <a:xfrm>
            <a:off x="6600854" y="2535484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224" name="TextBox 223">
            <a:extLst>
              <a:ext uri="{FF2B5EF4-FFF2-40B4-BE49-F238E27FC236}">
                <a16:creationId xmlns:a16="http://schemas.microsoft.com/office/drawing/2014/main" id="{00FAE4F7-7967-8C87-F58C-10868F05FEA5}"/>
              </a:ext>
            </a:extLst>
          </p:cNvPr>
          <p:cNvSpPr txBox="1"/>
          <p:nvPr userDrawn="1"/>
        </p:nvSpPr>
        <p:spPr>
          <a:xfrm>
            <a:off x="6600854" y="24543813"/>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8</a:t>
            </a:r>
          </a:p>
        </p:txBody>
      </p:sp>
      <p:grpSp>
        <p:nvGrpSpPr>
          <p:cNvPr id="225" name="Group 224">
            <a:extLst>
              <a:ext uri="{FF2B5EF4-FFF2-40B4-BE49-F238E27FC236}">
                <a16:creationId xmlns:a16="http://schemas.microsoft.com/office/drawing/2014/main" id="{EF723465-1F3D-9F0A-B61D-0EE18CEBC862}"/>
              </a:ext>
            </a:extLst>
          </p:cNvPr>
          <p:cNvGrpSpPr/>
          <p:nvPr userDrawn="1"/>
        </p:nvGrpSpPr>
        <p:grpSpPr>
          <a:xfrm>
            <a:off x="6894140" y="28467215"/>
            <a:ext cx="1271017" cy="1271016"/>
            <a:chOff x="841926" y="9590575"/>
            <a:chExt cx="1271017" cy="1271016"/>
          </a:xfrm>
        </p:grpSpPr>
        <p:sp>
          <p:nvSpPr>
            <p:cNvPr id="226" name="TextBox 225">
              <a:extLst>
                <a:ext uri="{FF2B5EF4-FFF2-40B4-BE49-F238E27FC236}">
                  <a16:creationId xmlns:a16="http://schemas.microsoft.com/office/drawing/2014/main" id="{E4400877-ED1E-D882-47E5-84F1E448E833}"/>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227" name="Rectangle 226">
              <a:extLst>
                <a:ext uri="{FF2B5EF4-FFF2-40B4-BE49-F238E27FC236}">
                  <a16:creationId xmlns:a16="http://schemas.microsoft.com/office/drawing/2014/main" id="{97A1D65E-18C5-B55A-5252-5354EF921E60}"/>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28" name="TextBox 227">
            <a:extLst>
              <a:ext uri="{FF2B5EF4-FFF2-40B4-BE49-F238E27FC236}">
                <a16:creationId xmlns:a16="http://schemas.microsoft.com/office/drawing/2014/main" id="{0441FCF2-C7B4-34AA-3D7E-B9118FCE77F7}"/>
              </a:ext>
            </a:extLst>
          </p:cNvPr>
          <p:cNvSpPr txBox="1"/>
          <p:nvPr userDrawn="1"/>
        </p:nvSpPr>
        <p:spPr>
          <a:xfrm>
            <a:off x="6592070" y="28097883"/>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8 - Image</a:t>
            </a:r>
          </a:p>
        </p:txBody>
      </p:sp>
      <p:sp>
        <p:nvSpPr>
          <p:cNvPr id="229" name="TextBox 228">
            <a:extLst>
              <a:ext uri="{FF2B5EF4-FFF2-40B4-BE49-F238E27FC236}">
                <a16:creationId xmlns:a16="http://schemas.microsoft.com/office/drawing/2014/main" id="{6183778E-F916-6039-FC80-E8EE6BDFDCD5}"/>
              </a:ext>
            </a:extLst>
          </p:cNvPr>
          <p:cNvSpPr txBox="1"/>
          <p:nvPr userDrawn="1"/>
        </p:nvSpPr>
        <p:spPr>
          <a:xfrm>
            <a:off x="6600854" y="2579127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230" name="TextBox 229">
            <a:extLst>
              <a:ext uri="{FF2B5EF4-FFF2-40B4-BE49-F238E27FC236}">
                <a16:creationId xmlns:a16="http://schemas.microsoft.com/office/drawing/2014/main" id="{E9F30DC3-A1EC-9F47-A9D8-BB04126ED6A1}"/>
              </a:ext>
            </a:extLst>
          </p:cNvPr>
          <p:cNvSpPr txBox="1"/>
          <p:nvPr userDrawn="1"/>
        </p:nvSpPr>
        <p:spPr>
          <a:xfrm>
            <a:off x="6600854" y="26228547"/>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231" name="TextBox 230">
            <a:extLst>
              <a:ext uri="{FF2B5EF4-FFF2-40B4-BE49-F238E27FC236}">
                <a16:creationId xmlns:a16="http://schemas.microsoft.com/office/drawing/2014/main" id="{E97A2DC1-2A29-17AA-DCB7-BE18871C2D33}"/>
              </a:ext>
            </a:extLst>
          </p:cNvPr>
          <p:cNvSpPr txBox="1"/>
          <p:nvPr userDrawn="1"/>
        </p:nvSpPr>
        <p:spPr>
          <a:xfrm>
            <a:off x="6600854" y="26665818"/>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232" name="TextBox 231">
            <a:extLst>
              <a:ext uri="{FF2B5EF4-FFF2-40B4-BE49-F238E27FC236}">
                <a16:creationId xmlns:a16="http://schemas.microsoft.com/office/drawing/2014/main" id="{DB47ABE3-7388-106F-D628-55E41A13F64E}"/>
              </a:ext>
            </a:extLst>
          </p:cNvPr>
          <p:cNvSpPr txBox="1"/>
          <p:nvPr userDrawn="1"/>
        </p:nvSpPr>
        <p:spPr>
          <a:xfrm>
            <a:off x="6600854" y="27099707"/>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233" name="TextBox 232">
            <a:extLst>
              <a:ext uri="{FF2B5EF4-FFF2-40B4-BE49-F238E27FC236}">
                <a16:creationId xmlns:a16="http://schemas.microsoft.com/office/drawing/2014/main" id="{96C9C7D6-E6A5-585D-9856-1FE7AA53DD0D}"/>
              </a:ext>
            </a:extLst>
          </p:cNvPr>
          <p:cNvSpPr txBox="1"/>
          <p:nvPr userDrawn="1"/>
        </p:nvSpPr>
        <p:spPr>
          <a:xfrm>
            <a:off x="6600854" y="2753651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cxnSp>
        <p:nvCxnSpPr>
          <p:cNvPr id="234" name="Straight Connector 233">
            <a:extLst>
              <a:ext uri="{FF2B5EF4-FFF2-40B4-BE49-F238E27FC236}">
                <a16:creationId xmlns:a16="http://schemas.microsoft.com/office/drawing/2014/main" id="{2A3F1592-1178-15CD-250C-579B6BE3D5AB}"/>
              </a:ext>
            </a:extLst>
          </p:cNvPr>
          <p:cNvCxnSpPr>
            <a:cxnSpLocks/>
          </p:cNvCxnSpPr>
          <p:nvPr userDrawn="1"/>
        </p:nvCxnSpPr>
        <p:spPr>
          <a:xfrm>
            <a:off x="609600" y="30041618"/>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56C92CDC-1C39-2CBD-6DD5-3FAF1547CBCA}"/>
              </a:ext>
            </a:extLst>
          </p:cNvPr>
          <p:cNvSpPr txBox="1"/>
          <p:nvPr userDrawn="1"/>
        </p:nvSpPr>
        <p:spPr>
          <a:xfrm>
            <a:off x="548640" y="3071977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236" name="TextBox 235">
            <a:extLst>
              <a:ext uri="{FF2B5EF4-FFF2-40B4-BE49-F238E27FC236}">
                <a16:creationId xmlns:a16="http://schemas.microsoft.com/office/drawing/2014/main" id="{6AB5B9C7-E28F-39FF-6130-2113D42BD8E0}"/>
              </a:ext>
            </a:extLst>
          </p:cNvPr>
          <p:cNvSpPr txBox="1"/>
          <p:nvPr userDrawn="1"/>
        </p:nvSpPr>
        <p:spPr>
          <a:xfrm>
            <a:off x="548640" y="3115620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237" name="TextBox 236">
            <a:extLst>
              <a:ext uri="{FF2B5EF4-FFF2-40B4-BE49-F238E27FC236}">
                <a16:creationId xmlns:a16="http://schemas.microsoft.com/office/drawing/2014/main" id="{2568964B-02CE-8010-C1C0-2BFFE01792E9}"/>
              </a:ext>
            </a:extLst>
          </p:cNvPr>
          <p:cNvSpPr txBox="1"/>
          <p:nvPr userDrawn="1"/>
        </p:nvSpPr>
        <p:spPr>
          <a:xfrm>
            <a:off x="548640" y="30345170"/>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9</a:t>
            </a:r>
          </a:p>
        </p:txBody>
      </p:sp>
      <p:grpSp>
        <p:nvGrpSpPr>
          <p:cNvPr id="238" name="Group 237">
            <a:extLst>
              <a:ext uri="{FF2B5EF4-FFF2-40B4-BE49-F238E27FC236}">
                <a16:creationId xmlns:a16="http://schemas.microsoft.com/office/drawing/2014/main" id="{49578E74-8AFC-9160-6454-B112FEBCD27D}"/>
              </a:ext>
            </a:extLst>
          </p:cNvPr>
          <p:cNvGrpSpPr/>
          <p:nvPr userDrawn="1"/>
        </p:nvGrpSpPr>
        <p:grpSpPr>
          <a:xfrm>
            <a:off x="841926" y="34268572"/>
            <a:ext cx="1271017" cy="1271016"/>
            <a:chOff x="841926" y="9590575"/>
            <a:chExt cx="1271017" cy="1271016"/>
          </a:xfrm>
        </p:grpSpPr>
        <p:sp>
          <p:nvSpPr>
            <p:cNvPr id="239" name="TextBox 238">
              <a:extLst>
                <a:ext uri="{FF2B5EF4-FFF2-40B4-BE49-F238E27FC236}">
                  <a16:creationId xmlns:a16="http://schemas.microsoft.com/office/drawing/2014/main" id="{1AF4A1C8-9976-EC29-144D-52775388CF10}"/>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240" name="Rectangle 239">
              <a:extLst>
                <a:ext uri="{FF2B5EF4-FFF2-40B4-BE49-F238E27FC236}">
                  <a16:creationId xmlns:a16="http://schemas.microsoft.com/office/drawing/2014/main" id="{9394B5A1-E03E-59BA-2F03-8EE532E67284}"/>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41" name="TextBox 240">
            <a:extLst>
              <a:ext uri="{FF2B5EF4-FFF2-40B4-BE49-F238E27FC236}">
                <a16:creationId xmlns:a16="http://schemas.microsoft.com/office/drawing/2014/main" id="{6906919A-D03E-74C4-5523-CC92CD8287A3}"/>
              </a:ext>
            </a:extLst>
          </p:cNvPr>
          <p:cNvSpPr txBox="1"/>
          <p:nvPr userDrawn="1"/>
        </p:nvSpPr>
        <p:spPr>
          <a:xfrm>
            <a:off x="539856" y="33899240"/>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9 - Image</a:t>
            </a:r>
          </a:p>
        </p:txBody>
      </p:sp>
      <p:sp>
        <p:nvSpPr>
          <p:cNvPr id="242" name="TextBox 241">
            <a:extLst>
              <a:ext uri="{FF2B5EF4-FFF2-40B4-BE49-F238E27FC236}">
                <a16:creationId xmlns:a16="http://schemas.microsoft.com/office/drawing/2014/main" id="{19A36A50-3335-5D02-6E67-68C8A84F8E54}"/>
              </a:ext>
            </a:extLst>
          </p:cNvPr>
          <p:cNvSpPr txBox="1"/>
          <p:nvPr userDrawn="1"/>
        </p:nvSpPr>
        <p:spPr>
          <a:xfrm>
            <a:off x="548640" y="3159263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243" name="TextBox 242">
            <a:extLst>
              <a:ext uri="{FF2B5EF4-FFF2-40B4-BE49-F238E27FC236}">
                <a16:creationId xmlns:a16="http://schemas.microsoft.com/office/drawing/2014/main" id="{CD4A3C15-26DD-D34D-DB27-A36EAC4D3A1E}"/>
              </a:ext>
            </a:extLst>
          </p:cNvPr>
          <p:cNvSpPr txBox="1"/>
          <p:nvPr userDrawn="1"/>
        </p:nvSpPr>
        <p:spPr>
          <a:xfrm>
            <a:off x="548640" y="3202990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244" name="TextBox 243">
            <a:extLst>
              <a:ext uri="{FF2B5EF4-FFF2-40B4-BE49-F238E27FC236}">
                <a16:creationId xmlns:a16="http://schemas.microsoft.com/office/drawing/2014/main" id="{852F6C96-CBE2-A7B2-BE02-6900E3F16706}"/>
              </a:ext>
            </a:extLst>
          </p:cNvPr>
          <p:cNvSpPr txBox="1"/>
          <p:nvPr userDrawn="1"/>
        </p:nvSpPr>
        <p:spPr>
          <a:xfrm>
            <a:off x="548640" y="32467175"/>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245" name="TextBox 244">
            <a:extLst>
              <a:ext uri="{FF2B5EF4-FFF2-40B4-BE49-F238E27FC236}">
                <a16:creationId xmlns:a16="http://schemas.microsoft.com/office/drawing/2014/main" id="{927BACDA-7DC7-B858-3DF5-CFBAC86A62D4}"/>
              </a:ext>
            </a:extLst>
          </p:cNvPr>
          <p:cNvSpPr txBox="1"/>
          <p:nvPr userDrawn="1"/>
        </p:nvSpPr>
        <p:spPr>
          <a:xfrm>
            <a:off x="548640" y="3290106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246" name="TextBox 245">
            <a:extLst>
              <a:ext uri="{FF2B5EF4-FFF2-40B4-BE49-F238E27FC236}">
                <a16:creationId xmlns:a16="http://schemas.microsoft.com/office/drawing/2014/main" id="{F38510BC-83F1-596D-E693-EC2086101FF5}"/>
              </a:ext>
            </a:extLst>
          </p:cNvPr>
          <p:cNvSpPr txBox="1"/>
          <p:nvPr userDrawn="1"/>
        </p:nvSpPr>
        <p:spPr>
          <a:xfrm>
            <a:off x="548640" y="33337867"/>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sp>
        <p:nvSpPr>
          <p:cNvPr id="247" name="TextBox 246">
            <a:extLst>
              <a:ext uri="{FF2B5EF4-FFF2-40B4-BE49-F238E27FC236}">
                <a16:creationId xmlns:a16="http://schemas.microsoft.com/office/drawing/2014/main" id="{10B35268-0EBF-237D-945E-1BAA51DA9B05}"/>
              </a:ext>
            </a:extLst>
          </p:cNvPr>
          <p:cNvSpPr txBox="1"/>
          <p:nvPr userDrawn="1"/>
        </p:nvSpPr>
        <p:spPr>
          <a:xfrm>
            <a:off x="6600854" y="3071977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248" name="TextBox 247">
            <a:extLst>
              <a:ext uri="{FF2B5EF4-FFF2-40B4-BE49-F238E27FC236}">
                <a16:creationId xmlns:a16="http://schemas.microsoft.com/office/drawing/2014/main" id="{90340FB3-EFC5-D544-4D0C-C2631051BE77}"/>
              </a:ext>
            </a:extLst>
          </p:cNvPr>
          <p:cNvSpPr txBox="1"/>
          <p:nvPr userDrawn="1"/>
        </p:nvSpPr>
        <p:spPr>
          <a:xfrm>
            <a:off x="6600854" y="3115620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249" name="TextBox 248">
            <a:extLst>
              <a:ext uri="{FF2B5EF4-FFF2-40B4-BE49-F238E27FC236}">
                <a16:creationId xmlns:a16="http://schemas.microsoft.com/office/drawing/2014/main" id="{2EB96BD6-FEB3-59D3-70AD-0AD2FA662178}"/>
              </a:ext>
            </a:extLst>
          </p:cNvPr>
          <p:cNvSpPr txBox="1"/>
          <p:nvPr userDrawn="1"/>
        </p:nvSpPr>
        <p:spPr>
          <a:xfrm>
            <a:off x="6600854" y="30345170"/>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10</a:t>
            </a:r>
          </a:p>
        </p:txBody>
      </p:sp>
      <p:grpSp>
        <p:nvGrpSpPr>
          <p:cNvPr id="250" name="Group 249">
            <a:extLst>
              <a:ext uri="{FF2B5EF4-FFF2-40B4-BE49-F238E27FC236}">
                <a16:creationId xmlns:a16="http://schemas.microsoft.com/office/drawing/2014/main" id="{38BB83FD-6DA4-7D56-2F51-5BBDADDFBEAC}"/>
              </a:ext>
            </a:extLst>
          </p:cNvPr>
          <p:cNvGrpSpPr/>
          <p:nvPr userDrawn="1"/>
        </p:nvGrpSpPr>
        <p:grpSpPr>
          <a:xfrm>
            <a:off x="6894140" y="34268572"/>
            <a:ext cx="1271017" cy="1271016"/>
            <a:chOff x="841926" y="9590575"/>
            <a:chExt cx="1271017" cy="1271016"/>
          </a:xfrm>
        </p:grpSpPr>
        <p:sp>
          <p:nvSpPr>
            <p:cNvPr id="251" name="TextBox 250">
              <a:extLst>
                <a:ext uri="{FF2B5EF4-FFF2-40B4-BE49-F238E27FC236}">
                  <a16:creationId xmlns:a16="http://schemas.microsoft.com/office/drawing/2014/main" id="{1FA70CB1-7215-5A18-627A-C66FFAFF938C}"/>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252" name="Rectangle 251">
              <a:extLst>
                <a:ext uri="{FF2B5EF4-FFF2-40B4-BE49-F238E27FC236}">
                  <a16:creationId xmlns:a16="http://schemas.microsoft.com/office/drawing/2014/main" id="{2F94CBB8-C2DA-0DBD-4751-2B608AD54F46}"/>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53" name="TextBox 252">
            <a:extLst>
              <a:ext uri="{FF2B5EF4-FFF2-40B4-BE49-F238E27FC236}">
                <a16:creationId xmlns:a16="http://schemas.microsoft.com/office/drawing/2014/main" id="{CD1A5482-E271-E9CD-EB44-E331D0BD4D4A}"/>
              </a:ext>
            </a:extLst>
          </p:cNvPr>
          <p:cNvSpPr txBox="1"/>
          <p:nvPr userDrawn="1"/>
        </p:nvSpPr>
        <p:spPr>
          <a:xfrm>
            <a:off x="6592070" y="33899240"/>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10 - Image</a:t>
            </a:r>
          </a:p>
        </p:txBody>
      </p:sp>
      <p:sp>
        <p:nvSpPr>
          <p:cNvPr id="254" name="TextBox 253">
            <a:extLst>
              <a:ext uri="{FF2B5EF4-FFF2-40B4-BE49-F238E27FC236}">
                <a16:creationId xmlns:a16="http://schemas.microsoft.com/office/drawing/2014/main" id="{67C5FCA4-A948-4070-3D9F-D7C9B062600D}"/>
              </a:ext>
            </a:extLst>
          </p:cNvPr>
          <p:cNvSpPr txBox="1"/>
          <p:nvPr userDrawn="1"/>
        </p:nvSpPr>
        <p:spPr>
          <a:xfrm>
            <a:off x="6600854" y="3159263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255" name="TextBox 254">
            <a:extLst>
              <a:ext uri="{FF2B5EF4-FFF2-40B4-BE49-F238E27FC236}">
                <a16:creationId xmlns:a16="http://schemas.microsoft.com/office/drawing/2014/main" id="{E2F03E4C-3BE6-94D1-16DB-B35FDC69BDB5}"/>
              </a:ext>
            </a:extLst>
          </p:cNvPr>
          <p:cNvSpPr txBox="1"/>
          <p:nvPr userDrawn="1"/>
        </p:nvSpPr>
        <p:spPr>
          <a:xfrm>
            <a:off x="6600854" y="3202990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256" name="TextBox 255">
            <a:extLst>
              <a:ext uri="{FF2B5EF4-FFF2-40B4-BE49-F238E27FC236}">
                <a16:creationId xmlns:a16="http://schemas.microsoft.com/office/drawing/2014/main" id="{7CB873B5-C6E3-3191-DD9C-5555C9E38968}"/>
              </a:ext>
            </a:extLst>
          </p:cNvPr>
          <p:cNvSpPr txBox="1"/>
          <p:nvPr userDrawn="1"/>
        </p:nvSpPr>
        <p:spPr>
          <a:xfrm>
            <a:off x="6600854" y="32467175"/>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257" name="TextBox 256">
            <a:extLst>
              <a:ext uri="{FF2B5EF4-FFF2-40B4-BE49-F238E27FC236}">
                <a16:creationId xmlns:a16="http://schemas.microsoft.com/office/drawing/2014/main" id="{1759CD41-EC54-CB19-370A-35BA6A629A2F}"/>
              </a:ext>
            </a:extLst>
          </p:cNvPr>
          <p:cNvSpPr txBox="1"/>
          <p:nvPr userDrawn="1"/>
        </p:nvSpPr>
        <p:spPr>
          <a:xfrm>
            <a:off x="6600854" y="3290106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258" name="TextBox 257">
            <a:extLst>
              <a:ext uri="{FF2B5EF4-FFF2-40B4-BE49-F238E27FC236}">
                <a16:creationId xmlns:a16="http://schemas.microsoft.com/office/drawing/2014/main" id="{1E8ECCCF-09C7-4647-132E-CD2F9BF6E38D}"/>
              </a:ext>
            </a:extLst>
          </p:cNvPr>
          <p:cNvSpPr txBox="1"/>
          <p:nvPr userDrawn="1"/>
        </p:nvSpPr>
        <p:spPr>
          <a:xfrm>
            <a:off x="6600854" y="33337867"/>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cxnSp>
        <p:nvCxnSpPr>
          <p:cNvPr id="259" name="Straight Connector 258">
            <a:extLst>
              <a:ext uri="{FF2B5EF4-FFF2-40B4-BE49-F238E27FC236}">
                <a16:creationId xmlns:a16="http://schemas.microsoft.com/office/drawing/2014/main" id="{A5BC4D69-8F03-5C6A-EF3E-B37C44A5CA9A}"/>
              </a:ext>
            </a:extLst>
          </p:cNvPr>
          <p:cNvCxnSpPr>
            <a:cxnSpLocks/>
          </p:cNvCxnSpPr>
          <p:nvPr userDrawn="1"/>
        </p:nvCxnSpPr>
        <p:spPr>
          <a:xfrm>
            <a:off x="609600" y="35842975"/>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17BF3A32-3CC9-16A2-B8AB-17FF579886AC}"/>
              </a:ext>
            </a:extLst>
          </p:cNvPr>
          <p:cNvSpPr txBox="1"/>
          <p:nvPr userDrawn="1"/>
        </p:nvSpPr>
        <p:spPr>
          <a:xfrm>
            <a:off x="548640" y="3652113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261" name="TextBox 260">
            <a:extLst>
              <a:ext uri="{FF2B5EF4-FFF2-40B4-BE49-F238E27FC236}">
                <a16:creationId xmlns:a16="http://schemas.microsoft.com/office/drawing/2014/main" id="{8DE72458-9844-E71E-7AB0-E0C2E997F781}"/>
              </a:ext>
            </a:extLst>
          </p:cNvPr>
          <p:cNvSpPr txBox="1"/>
          <p:nvPr userDrawn="1"/>
        </p:nvSpPr>
        <p:spPr>
          <a:xfrm>
            <a:off x="548640" y="3695756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262" name="TextBox 261">
            <a:extLst>
              <a:ext uri="{FF2B5EF4-FFF2-40B4-BE49-F238E27FC236}">
                <a16:creationId xmlns:a16="http://schemas.microsoft.com/office/drawing/2014/main" id="{E015F6C2-AE9D-F76F-93B2-B64EBD4FB0AE}"/>
              </a:ext>
            </a:extLst>
          </p:cNvPr>
          <p:cNvSpPr txBox="1"/>
          <p:nvPr userDrawn="1"/>
        </p:nvSpPr>
        <p:spPr>
          <a:xfrm>
            <a:off x="548640" y="36146526"/>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11</a:t>
            </a:r>
          </a:p>
        </p:txBody>
      </p:sp>
      <p:grpSp>
        <p:nvGrpSpPr>
          <p:cNvPr id="263" name="Group 262">
            <a:extLst>
              <a:ext uri="{FF2B5EF4-FFF2-40B4-BE49-F238E27FC236}">
                <a16:creationId xmlns:a16="http://schemas.microsoft.com/office/drawing/2014/main" id="{CA18BFC1-D81F-42D5-9F2E-D9897F7AAEF2}"/>
              </a:ext>
            </a:extLst>
          </p:cNvPr>
          <p:cNvGrpSpPr/>
          <p:nvPr userDrawn="1"/>
        </p:nvGrpSpPr>
        <p:grpSpPr>
          <a:xfrm>
            <a:off x="841926" y="40069928"/>
            <a:ext cx="1271017" cy="1271016"/>
            <a:chOff x="841926" y="9590575"/>
            <a:chExt cx="1271017" cy="1271016"/>
          </a:xfrm>
        </p:grpSpPr>
        <p:sp>
          <p:nvSpPr>
            <p:cNvPr id="264" name="TextBox 263">
              <a:extLst>
                <a:ext uri="{FF2B5EF4-FFF2-40B4-BE49-F238E27FC236}">
                  <a16:creationId xmlns:a16="http://schemas.microsoft.com/office/drawing/2014/main" id="{2D6A1667-04A6-50D5-E8F5-BC258E04402E}"/>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265" name="Rectangle 264">
              <a:extLst>
                <a:ext uri="{FF2B5EF4-FFF2-40B4-BE49-F238E27FC236}">
                  <a16:creationId xmlns:a16="http://schemas.microsoft.com/office/drawing/2014/main" id="{884A0475-20A1-599D-1DA8-DC280036E521}"/>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66" name="TextBox 265">
            <a:extLst>
              <a:ext uri="{FF2B5EF4-FFF2-40B4-BE49-F238E27FC236}">
                <a16:creationId xmlns:a16="http://schemas.microsoft.com/office/drawing/2014/main" id="{7BD4F302-AF8C-034B-A864-9D8DA51BEA8F}"/>
              </a:ext>
            </a:extLst>
          </p:cNvPr>
          <p:cNvSpPr txBox="1"/>
          <p:nvPr userDrawn="1"/>
        </p:nvSpPr>
        <p:spPr>
          <a:xfrm>
            <a:off x="539856" y="39700596"/>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11 - Image</a:t>
            </a:r>
          </a:p>
        </p:txBody>
      </p:sp>
      <p:sp>
        <p:nvSpPr>
          <p:cNvPr id="267" name="TextBox 266">
            <a:extLst>
              <a:ext uri="{FF2B5EF4-FFF2-40B4-BE49-F238E27FC236}">
                <a16:creationId xmlns:a16="http://schemas.microsoft.com/office/drawing/2014/main" id="{A3E15F7A-EA02-F58F-5BBD-90D3B919F2ED}"/>
              </a:ext>
            </a:extLst>
          </p:cNvPr>
          <p:cNvSpPr txBox="1"/>
          <p:nvPr userDrawn="1"/>
        </p:nvSpPr>
        <p:spPr>
          <a:xfrm>
            <a:off x="548640" y="3739398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268" name="TextBox 267">
            <a:extLst>
              <a:ext uri="{FF2B5EF4-FFF2-40B4-BE49-F238E27FC236}">
                <a16:creationId xmlns:a16="http://schemas.microsoft.com/office/drawing/2014/main" id="{3E447DF1-AF98-4575-3CCE-9AA100A56FF1}"/>
              </a:ext>
            </a:extLst>
          </p:cNvPr>
          <p:cNvSpPr txBox="1"/>
          <p:nvPr userDrawn="1"/>
        </p:nvSpPr>
        <p:spPr>
          <a:xfrm>
            <a:off x="548640" y="3783126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269" name="TextBox 268">
            <a:extLst>
              <a:ext uri="{FF2B5EF4-FFF2-40B4-BE49-F238E27FC236}">
                <a16:creationId xmlns:a16="http://schemas.microsoft.com/office/drawing/2014/main" id="{FA8D8BFA-DF67-E126-FEB0-CE51C49B89A2}"/>
              </a:ext>
            </a:extLst>
          </p:cNvPr>
          <p:cNvSpPr txBox="1"/>
          <p:nvPr userDrawn="1"/>
        </p:nvSpPr>
        <p:spPr>
          <a:xfrm>
            <a:off x="548640" y="38268531"/>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270" name="TextBox 269">
            <a:extLst>
              <a:ext uri="{FF2B5EF4-FFF2-40B4-BE49-F238E27FC236}">
                <a16:creationId xmlns:a16="http://schemas.microsoft.com/office/drawing/2014/main" id="{FBCFBDE6-7B1C-D3F3-09FA-AE8D8A69B0F3}"/>
              </a:ext>
            </a:extLst>
          </p:cNvPr>
          <p:cNvSpPr txBox="1"/>
          <p:nvPr userDrawn="1"/>
        </p:nvSpPr>
        <p:spPr>
          <a:xfrm>
            <a:off x="548640" y="3870242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271" name="TextBox 270">
            <a:extLst>
              <a:ext uri="{FF2B5EF4-FFF2-40B4-BE49-F238E27FC236}">
                <a16:creationId xmlns:a16="http://schemas.microsoft.com/office/drawing/2014/main" id="{F562EA23-1E2C-A80A-313A-BB54EE3F7B2F}"/>
              </a:ext>
            </a:extLst>
          </p:cNvPr>
          <p:cNvSpPr txBox="1"/>
          <p:nvPr userDrawn="1"/>
        </p:nvSpPr>
        <p:spPr>
          <a:xfrm>
            <a:off x="548640" y="3913922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sp>
        <p:nvSpPr>
          <p:cNvPr id="272" name="TextBox 271">
            <a:extLst>
              <a:ext uri="{FF2B5EF4-FFF2-40B4-BE49-F238E27FC236}">
                <a16:creationId xmlns:a16="http://schemas.microsoft.com/office/drawing/2014/main" id="{82C432BD-DDBB-1D2C-C8BC-06C3C4D2E783}"/>
              </a:ext>
            </a:extLst>
          </p:cNvPr>
          <p:cNvSpPr txBox="1"/>
          <p:nvPr userDrawn="1"/>
        </p:nvSpPr>
        <p:spPr>
          <a:xfrm>
            <a:off x="6600854" y="3652113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Full Name (first, last) – 40 characters</a:t>
            </a:r>
          </a:p>
        </p:txBody>
      </p:sp>
      <p:sp>
        <p:nvSpPr>
          <p:cNvPr id="273" name="TextBox 272">
            <a:extLst>
              <a:ext uri="{FF2B5EF4-FFF2-40B4-BE49-F238E27FC236}">
                <a16:creationId xmlns:a16="http://schemas.microsoft.com/office/drawing/2014/main" id="{84E7ACDB-CFE9-EF9E-6B87-57105AFAF772}"/>
              </a:ext>
            </a:extLst>
          </p:cNvPr>
          <p:cNvSpPr txBox="1"/>
          <p:nvPr userDrawn="1"/>
        </p:nvSpPr>
        <p:spPr>
          <a:xfrm>
            <a:off x="6600854" y="3695756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Job Title – 60 characters</a:t>
            </a:r>
          </a:p>
        </p:txBody>
      </p:sp>
      <p:sp>
        <p:nvSpPr>
          <p:cNvPr id="274" name="TextBox 273">
            <a:extLst>
              <a:ext uri="{FF2B5EF4-FFF2-40B4-BE49-F238E27FC236}">
                <a16:creationId xmlns:a16="http://schemas.microsoft.com/office/drawing/2014/main" id="{3A8122A1-79DF-B630-6FCB-C8FC2C22BF80}"/>
              </a:ext>
            </a:extLst>
          </p:cNvPr>
          <p:cNvSpPr txBox="1"/>
          <p:nvPr userDrawn="1"/>
        </p:nvSpPr>
        <p:spPr>
          <a:xfrm>
            <a:off x="6600854" y="36146526"/>
            <a:ext cx="3413256"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12</a:t>
            </a:r>
          </a:p>
        </p:txBody>
      </p:sp>
      <p:grpSp>
        <p:nvGrpSpPr>
          <p:cNvPr id="275" name="Group 274">
            <a:extLst>
              <a:ext uri="{FF2B5EF4-FFF2-40B4-BE49-F238E27FC236}">
                <a16:creationId xmlns:a16="http://schemas.microsoft.com/office/drawing/2014/main" id="{836CCD6E-0F32-C1BC-4731-9D172BB3FFA4}"/>
              </a:ext>
            </a:extLst>
          </p:cNvPr>
          <p:cNvGrpSpPr/>
          <p:nvPr userDrawn="1"/>
        </p:nvGrpSpPr>
        <p:grpSpPr>
          <a:xfrm>
            <a:off x="6894140" y="40069928"/>
            <a:ext cx="1271017" cy="1271016"/>
            <a:chOff x="841926" y="9590575"/>
            <a:chExt cx="1271017" cy="1271016"/>
          </a:xfrm>
        </p:grpSpPr>
        <p:sp>
          <p:nvSpPr>
            <p:cNvPr id="276" name="TextBox 275">
              <a:extLst>
                <a:ext uri="{FF2B5EF4-FFF2-40B4-BE49-F238E27FC236}">
                  <a16:creationId xmlns:a16="http://schemas.microsoft.com/office/drawing/2014/main" id="{6CEDB32E-25E5-7071-1AC4-4A080963A5EC}"/>
                </a:ext>
              </a:extLst>
            </p:cNvPr>
            <p:cNvSpPr txBox="1"/>
            <p:nvPr userDrawn="1"/>
          </p:nvSpPr>
          <p:spPr>
            <a:xfrm>
              <a:off x="841927" y="10009772"/>
              <a:ext cx="1271016" cy="400110"/>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277" name="Rectangle 276">
              <a:extLst>
                <a:ext uri="{FF2B5EF4-FFF2-40B4-BE49-F238E27FC236}">
                  <a16:creationId xmlns:a16="http://schemas.microsoft.com/office/drawing/2014/main" id="{B2071539-CD76-E3AF-FB95-071B853C184D}"/>
                </a:ext>
              </a:extLst>
            </p:cNvPr>
            <p:cNvSpPr/>
            <p:nvPr userDrawn="1"/>
          </p:nvSpPr>
          <p:spPr>
            <a:xfrm>
              <a:off x="841926" y="9590575"/>
              <a:ext cx="1271016" cy="1271016"/>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78" name="TextBox 277">
            <a:extLst>
              <a:ext uri="{FF2B5EF4-FFF2-40B4-BE49-F238E27FC236}">
                <a16:creationId xmlns:a16="http://schemas.microsoft.com/office/drawing/2014/main" id="{B84FF1B3-C45A-72C0-7E5D-F0FA535539E2}"/>
              </a:ext>
            </a:extLst>
          </p:cNvPr>
          <p:cNvSpPr txBox="1"/>
          <p:nvPr userDrawn="1"/>
        </p:nvSpPr>
        <p:spPr>
          <a:xfrm>
            <a:off x="6592070" y="39700596"/>
            <a:ext cx="246852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Team Member 12 - Image</a:t>
            </a:r>
          </a:p>
        </p:txBody>
      </p:sp>
      <p:sp>
        <p:nvSpPr>
          <p:cNvPr id="279" name="TextBox 278">
            <a:extLst>
              <a:ext uri="{FF2B5EF4-FFF2-40B4-BE49-F238E27FC236}">
                <a16:creationId xmlns:a16="http://schemas.microsoft.com/office/drawing/2014/main" id="{B1D90BEA-CEB6-22E2-EBB9-F1205D7AE1F8}"/>
              </a:ext>
            </a:extLst>
          </p:cNvPr>
          <p:cNvSpPr txBox="1"/>
          <p:nvPr userDrawn="1"/>
        </p:nvSpPr>
        <p:spPr>
          <a:xfrm>
            <a:off x="6600854" y="3739398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Email Address – 60 characters</a:t>
            </a:r>
          </a:p>
        </p:txBody>
      </p:sp>
      <p:sp>
        <p:nvSpPr>
          <p:cNvPr id="280" name="TextBox 279">
            <a:extLst>
              <a:ext uri="{FF2B5EF4-FFF2-40B4-BE49-F238E27FC236}">
                <a16:creationId xmlns:a16="http://schemas.microsoft.com/office/drawing/2014/main" id="{CD91C25D-58D9-1AD6-E356-4CBCC5EC7764}"/>
              </a:ext>
            </a:extLst>
          </p:cNvPr>
          <p:cNvSpPr txBox="1"/>
          <p:nvPr userDrawn="1"/>
        </p:nvSpPr>
        <p:spPr>
          <a:xfrm>
            <a:off x="6600854" y="3783126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Phone Number (optional) – 15 characters</a:t>
            </a:r>
          </a:p>
        </p:txBody>
      </p:sp>
      <p:sp>
        <p:nvSpPr>
          <p:cNvPr id="281" name="TextBox 280">
            <a:extLst>
              <a:ext uri="{FF2B5EF4-FFF2-40B4-BE49-F238E27FC236}">
                <a16:creationId xmlns:a16="http://schemas.microsoft.com/office/drawing/2014/main" id="{A0AC55D4-18A5-3DC5-D94E-28A3B762A05D}"/>
              </a:ext>
            </a:extLst>
          </p:cNvPr>
          <p:cNvSpPr txBox="1"/>
          <p:nvPr userDrawn="1"/>
        </p:nvSpPr>
        <p:spPr>
          <a:xfrm>
            <a:off x="6600854" y="38268531"/>
            <a:ext cx="489966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Business Category (optional) – 20 characters</a:t>
            </a:r>
          </a:p>
        </p:txBody>
      </p:sp>
      <p:sp>
        <p:nvSpPr>
          <p:cNvPr id="282" name="TextBox 281">
            <a:extLst>
              <a:ext uri="{FF2B5EF4-FFF2-40B4-BE49-F238E27FC236}">
                <a16:creationId xmlns:a16="http://schemas.microsoft.com/office/drawing/2014/main" id="{042D7771-2531-89AE-1CBF-32A686D2414F}"/>
              </a:ext>
            </a:extLst>
          </p:cNvPr>
          <p:cNvSpPr txBox="1"/>
          <p:nvPr userDrawn="1"/>
        </p:nvSpPr>
        <p:spPr>
          <a:xfrm>
            <a:off x="6600854" y="3870242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Address (optional) – 60 characters</a:t>
            </a:r>
          </a:p>
        </p:txBody>
      </p:sp>
      <p:sp>
        <p:nvSpPr>
          <p:cNvPr id="283" name="TextBox 282">
            <a:extLst>
              <a:ext uri="{FF2B5EF4-FFF2-40B4-BE49-F238E27FC236}">
                <a16:creationId xmlns:a16="http://schemas.microsoft.com/office/drawing/2014/main" id="{A571D7DF-7F67-EC5F-C238-CA1DFEF59CEF}"/>
              </a:ext>
            </a:extLst>
          </p:cNvPr>
          <p:cNvSpPr txBox="1"/>
          <p:nvPr userDrawn="1"/>
        </p:nvSpPr>
        <p:spPr>
          <a:xfrm>
            <a:off x="6600854" y="3913922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Company Web Address (optional) – 40 characters</a:t>
            </a:r>
          </a:p>
        </p:txBody>
      </p:sp>
    </p:spTree>
    <p:extLst>
      <p:ext uri="{BB962C8B-B14F-4D97-AF65-F5344CB8AC3E}">
        <p14:creationId xmlns:p14="http://schemas.microsoft.com/office/powerpoint/2010/main" val="286780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ab &amp; Carousel">
    <p:spTree>
      <p:nvGrpSpPr>
        <p:cNvPr id="1" name=""/>
        <p:cNvGrpSpPr/>
        <p:nvPr/>
      </p:nvGrpSpPr>
      <p:grpSpPr>
        <a:xfrm>
          <a:off x="0" y="0"/>
          <a:ext cx="0" cy="0"/>
          <a:chOff x="0" y="0"/>
          <a:chExt cx="0" cy="0"/>
        </a:xfrm>
      </p:grpSpPr>
      <p:pic>
        <p:nvPicPr>
          <p:cNvPr id="6" name="Picture 5" descr="Graphical user interface, application, Teams&#10;&#10;Description automatically generated">
            <a:extLst>
              <a:ext uri="{FF2B5EF4-FFF2-40B4-BE49-F238E27FC236}">
                <a16:creationId xmlns:a16="http://schemas.microsoft.com/office/drawing/2014/main" id="{0A68048D-ACC2-A6AF-6FEE-FBD3EE701D45}"/>
              </a:ext>
            </a:extLst>
          </p:cNvPr>
          <p:cNvPicPr>
            <a:picLocks noChangeAspect="1"/>
          </p:cNvPicPr>
          <p:nvPr userDrawn="1"/>
        </p:nvPicPr>
        <p:blipFill rotWithShape="1">
          <a:blip r:embed="rId2"/>
          <a:srcRect l="57663" r="1612"/>
          <a:stretch/>
        </p:blipFill>
        <p:spPr>
          <a:xfrm>
            <a:off x="891466" y="1742529"/>
            <a:ext cx="3680292" cy="2637488"/>
          </a:xfrm>
          <a:prstGeom prst="rect">
            <a:avLst/>
          </a:prstGeom>
        </p:spPr>
      </p:pic>
      <p:pic>
        <p:nvPicPr>
          <p:cNvPr id="7" name="Picture 6">
            <a:extLst>
              <a:ext uri="{FF2B5EF4-FFF2-40B4-BE49-F238E27FC236}">
                <a16:creationId xmlns:a16="http://schemas.microsoft.com/office/drawing/2014/main" id="{31259912-B97D-5BCB-8EC6-534985981C71}"/>
              </a:ext>
            </a:extLst>
          </p:cNvPr>
          <p:cNvPicPr>
            <a:picLocks noChangeAspect="1"/>
          </p:cNvPicPr>
          <p:nvPr userDrawn="1"/>
        </p:nvPicPr>
        <p:blipFill>
          <a:blip r:embed="rId3"/>
          <a:stretch>
            <a:fillRect/>
          </a:stretch>
        </p:blipFill>
        <p:spPr>
          <a:xfrm>
            <a:off x="554182" y="368883"/>
            <a:ext cx="11083636" cy="334554"/>
          </a:xfrm>
          <a:prstGeom prst="rect">
            <a:avLst/>
          </a:prstGeom>
        </p:spPr>
      </p:pic>
      <p:sp>
        <p:nvSpPr>
          <p:cNvPr id="10" name="TextBox 9">
            <a:extLst>
              <a:ext uri="{FF2B5EF4-FFF2-40B4-BE49-F238E27FC236}">
                <a16:creationId xmlns:a16="http://schemas.microsoft.com/office/drawing/2014/main" id="{389205FB-5EC0-1065-E874-AD6768A1AC86}"/>
              </a:ext>
            </a:extLst>
          </p:cNvPr>
          <p:cNvSpPr txBox="1"/>
          <p:nvPr userDrawn="1"/>
        </p:nvSpPr>
        <p:spPr>
          <a:xfrm>
            <a:off x="554180" y="4706816"/>
            <a:ext cx="4817305" cy="461665"/>
          </a:xfrm>
          <a:prstGeom prst="rect">
            <a:avLst/>
          </a:prstGeom>
          <a:noFill/>
        </p:spPr>
        <p:txBody>
          <a:bodyPr wrap="square" rtlCol="0">
            <a:spAutoFit/>
          </a:bodyPr>
          <a:lstStyle/>
          <a:p>
            <a:r>
              <a:rPr lang="en-US" sz="1200" dirty="0">
                <a:latin typeface="Georgia Pro" panose="02040502050405020303" pitchFamily="18" charset="0"/>
              </a:rPr>
              <a:t>Use the tab selector to describe business solutions or product features, including images and text.</a:t>
            </a:r>
          </a:p>
        </p:txBody>
      </p:sp>
      <p:sp>
        <p:nvSpPr>
          <p:cNvPr id="12" name="TextBox 11">
            <a:extLst>
              <a:ext uri="{FF2B5EF4-FFF2-40B4-BE49-F238E27FC236}">
                <a16:creationId xmlns:a16="http://schemas.microsoft.com/office/drawing/2014/main" id="{EE8FE2F9-A4D8-65AC-BEB2-04132A2DC6C0}"/>
              </a:ext>
            </a:extLst>
          </p:cNvPr>
          <p:cNvSpPr txBox="1"/>
          <p:nvPr userDrawn="1"/>
        </p:nvSpPr>
        <p:spPr>
          <a:xfrm>
            <a:off x="539856" y="4345969"/>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A. Tab Selector (Four Tabs Maximum)</a:t>
            </a:r>
          </a:p>
        </p:txBody>
      </p:sp>
      <p:pic>
        <p:nvPicPr>
          <p:cNvPr id="14" name="Picture 13" descr="A picture containing application&#10;&#10;Description automatically generated">
            <a:extLst>
              <a:ext uri="{FF2B5EF4-FFF2-40B4-BE49-F238E27FC236}">
                <a16:creationId xmlns:a16="http://schemas.microsoft.com/office/drawing/2014/main" id="{EAF10C12-101F-4E73-330C-30D929F86966}"/>
              </a:ext>
            </a:extLst>
          </p:cNvPr>
          <p:cNvPicPr>
            <a:picLocks noChangeAspect="1"/>
          </p:cNvPicPr>
          <p:nvPr userDrawn="1"/>
        </p:nvPicPr>
        <p:blipFill rotWithShape="1">
          <a:blip r:embed="rId4"/>
          <a:srcRect l="55120" r="-8223"/>
          <a:stretch/>
        </p:blipFill>
        <p:spPr>
          <a:xfrm>
            <a:off x="6820516" y="1328199"/>
            <a:ext cx="4625025" cy="3051818"/>
          </a:xfrm>
          <a:prstGeom prst="rect">
            <a:avLst/>
          </a:prstGeom>
        </p:spPr>
      </p:pic>
      <p:sp>
        <p:nvSpPr>
          <p:cNvPr id="15" name="TextBox 14">
            <a:extLst>
              <a:ext uri="{FF2B5EF4-FFF2-40B4-BE49-F238E27FC236}">
                <a16:creationId xmlns:a16="http://schemas.microsoft.com/office/drawing/2014/main" id="{FC711CA6-5E72-11AD-80AE-7E96222297A2}"/>
              </a:ext>
            </a:extLst>
          </p:cNvPr>
          <p:cNvSpPr txBox="1"/>
          <p:nvPr userDrawn="1"/>
        </p:nvSpPr>
        <p:spPr>
          <a:xfrm>
            <a:off x="6442829" y="4818216"/>
            <a:ext cx="4817305" cy="461665"/>
          </a:xfrm>
          <a:prstGeom prst="rect">
            <a:avLst/>
          </a:prstGeom>
          <a:noFill/>
        </p:spPr>
        <p:txBody>
          <a:bodyPr wrap="square" rtlCol="0">
            <a:spAutoFit/>
          </a:bodyPr>
          <a:lstStyle/>
          <a:p>
            <a:r>
              <a:rPr lang="en-US" sz="1200" dirty="0">
                <a:latin typeface="Georgia Pro" panose="02040502050405020303" pitchFamily="18" charset="0"/>
              </a:rPr>
              <a:t>Use the carousel slider as unique way to showcase blog posts, featured products or a list of items.</a:t>
            </a:r>
          </a:p>
        </p:txBody>
      </p:sp>
      <p:sp>
        <p:nvSpPr>
          <p:cNvPr id="17" name="TextBox 16">
            <a:extLst>
              <a:ext uri="{FF2B5EF4-FFF2-40B4-BE49-F238E27FC236}">
                <a16:creationId xmlns:a16="http://schemas.microsoft.com/office/drawing/2014/main" id="{C489BAD5-F1A4-636C-E8D0-E6210B4CD3DE}"/>
              </a:ext>
            </a:extLst>
          </p:cNvPr>
          <p:cNvSpPr txBox="1"/>
          <p:nvPr userDrawn="1"/>
        </p:nvSpPr>
        <p:spPr>
          <a:xfrm>
            <a:off x="6428505" y="4457369"/>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B. Carousel Slider (Four Slides Maximum)</a:t>
            </a:r>
          </a:p>
        </p:txBody>
      </p:sp>
      <p:sp>
        <p:nvSpPr>
          <p:cNvPr id="20" name="TextBox 19">
            <a:extLst>
              <a:ext uri="{FF2B5EF4-FFF2-40B4-BE49-F238E27FC236}">
                <a16:creationId xmlns:a16="http://schemas.microsoft.com/office/drawing/2014/main" id="{21EE574A-2AF5-96FF-EF21-41FF4D371003}"/>
              </a:ext>
            </a:extLst>
          </p:cNvPr>
          <p:cNvSpPr txBox="1"/>
          <p:nvPr userDrawn="1"/>
        </p:nvSpPr>
        <p:spPr>
          <a:xfrm>
            <a:off x="554181" y="958867"/>
            <a:ext cx="4537007" cy="646331"/>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Tab and Carousel Elements for </a:t>
            </a:r>
            <a:br>
              <a:rPr lang="en-US" b="1" dirty="0">
                <a:solidFill>
                  <a:srgbClr val="005759"/>
                </a:solidFill>
                <a:latin typeface="TWK Everett Medium" panose="020B0204000000000000" pitchFamily="34" charset="77"/>
              </a:rPr>
            </a:br>
            <a:r>
              <a:rPr lang="en-US" b="1" dirty="0">
                <a:solidFill>
                  <a:srgbClr val="005759"/>
                </a:solidFill>
                <a:latin typeface="TWK Everett Medium" panose="020B0204000000000000" pitchFamily="34" charset="77"/>
              </a:rPr>
              <a:t>Custom Sections One, Two or Three</a:t>
            </a:r>
          </a:p>
        </p:txBody>
      </p:sp>
      <p:sp>
        <p:nvSpPr>
          <p:cNvPr id="24" name="Rectangle 23">
            <a:extLst>
              <a:ext uri="{FF2B5EF4-FFF2-40B4-BE49-F238E27FC236}">
                <a16:creationId xmlns:a16="http://schemas.microsoft.com/office/drawing/2014/main" id="{BC373B68-4BD9-1D6A-6F62-C2E358D2CEC6}"/>
              </a:ext>
            </a:extLst>
          </p:cNvPr>
          <p:cNvSpPr/>
          <p:nvPr userDrawn="1"/>
        </p:nvSpPr>
        <p:spPr>
          <a:xfrm>
            <a:off x="0" y="6497649"/>
            <a:ext cx="12192000" cy="20912404"/>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F981288-2A96-CBF0-FAB0-BDB9808635E4}"/>
              </a:ext>
            </a:extLst>
          </p:cNvPr>
          <p:cNvSpPr txBox="1"/>
          <p:nvPr userDrawn="1"/>
        </p:nvSpPr>
        <p:spPr>
          <a:xfrm>
            <a:off x="511302" y="8196328"/>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30 characters</a:t>
            </a:r>
          </a:p>
        </p:txBody>
      </p:sp>
      <p:sp>
        <p:nvSpPr>
          <p:cNvPr id="28" name="TextBox 27">
            <a:extLst>
              <a:ext uri="{FF2B5EF4-FFF2-40B4-BE49-F238E27FC236}">
                <a16:creationId xmlns:a16="http://schemas.microsoft.com/office/drawing/2014/main" id="{EE8FA138-9C95-8B18-52F7-60AF73410396}"/>
              </a:ext>
            </a:extLst>
          </p:cNvPr>
          <p:cNvSpPr txBox="1"/>
          <p:nvPr userDrawn="1"/>
        </p:nvSpPr>
        <p:spPr>
          <a:xfrm>
            <a:off x="511302" y="875252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29" name="TextBox 28">
            <a:extLst>
              <a:ext uri="{FF2B5EF4-FFF2-40B4-BE49-F238E27FC236}">
                <a16:creationId xmlns:a16="http://schemas.microsoft.com/office/drawing/2014/main" id="{A9B1D8F0-473C-1F91-A49E-D25E1C765EA3}"/>
              </a:ext>
            </a:extLst>
          </p:cNvPr>
          <p:cNvSpPr txBox="1"/>
          <p:nvPr userDrawn="1"/>
        </p:nvSpPr>
        <p:spPr>
          <a:xfrm>
            <a:off x="505453" y="7821719"/>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1</a:t>
            </a:r>
          </a:p>
        </p:txBody>
      </p:sp>
      <p:sp>
        <p:nvSpPr>
          <p:cNvPr id="30" name="TextBox 29">
            <a:extLst>
              <a:ext uri="{FF2B5EF4-FFF2-40B4-BE49-F238E27FC236}">
                <a16:creationId xmlns:a16="http://schemas.microsoft.com/office/drawing/2014/main" id="{3D897097-73D0-B56E-137E-0ECBAE3A584F}"/>
              </a:ext>
            </a:extLst>
          </p:cNvPr>
          <p:cNvSpPr txBox="1"/>
          <p:nvPr userDrawn="1"/>
        </p:nvSpPr>
        <p:spPr>
          <a:xfrm>
            <a:off x="1923512" y="10310405"/>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31" name="Rectangle 30">
            <a:extLst>
              <a:ext uri="{FF2B5EF4-FFF2-40B4-BE49-F238E27FC236}">
                <a16:creationId xmlns:a16="http://schemas.microsoft.com/office/drawing/2014/main" id="{74FD68A7-2B00-1B5F-3394-5230D71EB89B}"/>
              </a:ext>
            </a:extLst>
          </p:cNvPr>
          <p:cNvSpPr/>
          <p:nvPr userDrawn="1"/>
        </p:nvSpPr>
        <p:spPr>
          <a:xfrm>
            <a:off x="1150101" y="10075281"/>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TextBox 31">
            <a:extLst>
              <a:ext uri="{FF2B5EF4-FFF2-40B4-BE49-F238E27FC236}">
                <a16:creationId xmlns:a16="http://schemas.microsoft.com/office/drawing/2014/main" id="{FD4433D3-8044-BA23-28DC-4146F6C57A82}"/>
              </a:ext>
            </a:extLst>
          </p:cNvPr>
          <p:cNvSpPr txBox="1"/>
          <p:nvPr userDrawn="1"/>
        </p:nvSpPr>
        <p:spPr>
          <a:xfrm>
            <a:off x="553888" y="1329233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30 characters</a:t>
            </a:r>
          </a:p>
        </p:txBody>
      </p:sp>
      <p:sp>
        <p:nvSpPr>
          <p:cNvPr id="33" name="TextBox 32">
            <a:extLst>
              <a:ext uri="{FF2B5EF4-FFF2-40B4-BE49-F238E27FC236}">
                <a16:creationId xmlns:a16="http://schemas.microsoft.com/office/drawing/2014/main" id="{4ADBC1C0-E519-541E-4BF9-565A19ACE9B2}"/>
              </a:ext>
            </a:extLst>
          </p:cNvPr>
          <p:cNvSpPr txBox="1"/>
          <p:nvPr userDrawn="1"/>
        </p:nvSpPr>
        <p:spPr>
          <a:xfrm>
            <a:off x="553888" y="1383681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34" name="TextBox 33">
            <a:extLst>
              <a:ext uri="{FF2B5EF4-FFF2-40B4-BE49-F238E27FC236}">
                <a16:creationId xmlns:a16="http://schemas.microsoft.com/office/drawing/2014/main" id="{38E6EEE7-5032-9FE0-5AFF-1C61E71E91F8}"/>
              </a:ext>
            </a:extLst>
          </p:cNvPr>
          <p:cNvSpPr txBox="1"/>
          <p:nvPr userDrawn="1"/>
        </p:nvSpPr>
        <p:spPr>
          <a:xfrm>
            <a:off x="548039" y="12917727"/>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2</a:t>
            </a:r>
          </a:p>
        </p:txBody>
      </p:sp>
      <p:sp>
        <p:nvSpPr>
          <p:cNvPr id="35" name="TextBox 34">
            <a:extLst>
              <a:ext uri="{FF2B5EF4-FFF2-40B4-BE49-F238E27FC236}">
                <a16:creationId xmlns:a16="http://schemas.microsoft.com/office/drawing/2014/main" id="{F14BBD13-D0C1-F92A-2BF1-F0B3C68AC854}"/>
              </a:ext>
            </a:extLst>
          </p:cNvPr>
          <p:cNvSpPr txBox="1"/>
          <p:nvPr userDrawn="1"/>
        </p:nvSpPr>
        <p:spPr>
          <a:xfrm>
            <a:off x="1923511" y="15323594"/>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36" name="Rectangle 35">
            <a:extLst>
              <a:ext uri="{FF2B5EF4-FFF2-40B4-BE49-F238E27FC236}">
                <a16:creationId xmlns:a16="http://schemas.microsoft.com/office/drawing/2014/main" id="{5A718A9E-48D7-EFFB-1385-E8815D0260F2}"/>
              </a:ext>
            </a:extLst>
          </p:cNvPr>
          <p:cNvSpPr/>
          <p:nvPr userDrawn="1"/>
        </p:nvSpPr>
        <p:spPr>
          <a:xfrm>
            <a:off x="1150099" y="15116672"/>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TextBox 36">
            <a:extLst>
              <a:ext uri="{FF2B5EF4-FFF2-40B4-BE49-F238E27FC236}">
                <a16:creationId xmlns:a16="http://schemas.microsoft.com/office/drawing/2014/main" id="{247361B9-8533-4681-A74B-0775C2726883}"/>
              </a:ext>
            </a:extLst>
          </p:cNvPr>
          <p:cNvSpPr txBox="1"/>
          <p:nvPr userDrawn="1"/>
        </p:nvSpPr>
        <p:spPr>
          <a:xfrm>
            <a:off x="521079" y="1851109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30 characters</a:t>
            </a:r>
          </a:p>
        </p:txBody>
      </p:sp>
      <p:sp>
        <p:nvSpPr>
          <p:cNvPr id="38" name="TextBox 37">
            <a:extLst>
              <a:ext uri="{FF2B5EF4-FFF2-40B4-BE49-F238E27FC236}">
                <a16:creationId xmlns:a16="http://schemas.microsoft.com/office/drawing/2014/main" id="{2D96E8BF-0750-113D-DEBA-E6BB5E1F693A}"/>
              </a:ext>
            </a:extLst>
          </p:cNvPr>
          <p:cNvSpPr txBox="1"/>
          <p:nvPr userDrawn="1"/>
        </p:nvSpPr>
        <p:spPr>
          <a:xfrm>
            <a:off x="515230" y="1902546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39" name="TextBox 38">
            <a:extLst>
              <a:ext uri="{FF2B5EF4-FFF2-40B4-BE49-F238E27FC236}">
                <a16:creationId xmlns:a16="http://schemas.microsoft.com/office/drawing/2014/main" id="{04AE8A34-B997-F3FA-C4AE-8CD0E09CB9FA}"/>
              </a:ext>
            </a:extLst>
          </p:cNvPr>
          <p:cNvSpPr txBox="1"/>
          <p:nvPr userDrawn="1"/>
        </p:nvSpPr>
        <p:spPr>
          <a:xfrm>
            <a:off x="515230" y="18136484"/>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3</a:t>
            </a:r>
          </a:p>
        </p:txBody>
      </p:sp>
      <p:sp>
        <p:nvSpPr>
          <p:cNvPr id="40" name="TextBox 39">
            <a:extLst>
              <a:ext uri="{FF2B5EF4-FFF2-40B4-BE49-F238E27FC236}">
                <a16:creationId xmlns:a16="http://schemas.microsoft.com/office/drawing/2014/main" id="{57114BB2-B0EA-32A8-16B1-302CADD369C5}"/>
              </a:ext>
            </a:extLst>
          </p:cNvPr>
          <p:cNvSpPr txBox="1"/>
          <p:nvPr userDrawn="1"/>
        </p:nvSpPr>
        <p:spPr>
          <a:xfrm>
            <a:off x="1923511" y="20443344"/>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41" name="Rectangle 40">
            <a:extLst>
              <a:ext uri="{FF2B5EF4-FFF2-40B4-BE49-F238E27FC236}">
                <a16:creationId xmlns:a16="http://schemas.microsoft.com/office/drawing/2014/main" id="{77EFF284-247A-1FE7-54CD-B8946AE5A0DA}"/>
              </a:ext>
            </a:extLst>
          </p:cNvPr>
          <p:cNvSpPr/>
          <p:nvPr userDrawn="1"/>
        </p:nvSpPr>
        <p:spPr>
          <a:xfrm>
            <a:off x="1150099" y="20236422"/>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TextBox 41">
            <a:extLst>
              <a:ext uri="{FF2B5EF4-FFF2-40B4-BE49-F238E27FC236}">
                <a16:creationId xmlns:a16="http://schemas.microsoft.com/office/drawing/2014/main" id="{F5361E6D-7877-0BF0-B9AA-A6A2F2DBDFE2}"/>
              </a:ext>
            </a:extLst>
          </p:cNvPr>
          <p:cNvSpPr txBox="1"/>
          <p:nvPr userDrawn="1"/>
        </p:nvSpPr>
        <p:spPr>
          <a:xfrm>
            <a:off x="505453" y="2355018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30 characters</a:t>
            </a:r>
          </a:p>
        </p:txBody>
      </p:sp>
      <p:sp>
        <p:nvSpPr>
          <p:cNvPr id="43" name="TextBox 42">
            <a:extLst>
              <a:ext uri="{FF2B5EF4-FFF2-40B4-BE49-F238E27FC236}">
                <a16:creationId xmlns:a16="http://schemas.microsoft.com/office/drawing/2014/main" id="{2B34E684-32B4-8F38-CC3D-1DDBCBB4FDED}"/>
              </a:ext>
            </a:extLst>
          </p:cNvPr>
          <p:cNvSpPr txBox="1"/>
          <p:nvPr userDrawn="1"/>
        </p:nvSpPr>
        <p:spPr>
          <a:xfrm>
            <a:off x="499604" y="2406479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44" name="TextBox 43">
            <a:extLst>
              <a:ext uri="{FF2B5EF4-FFF2-40B4-BE49-F238E27FC236}">
                <a16:creationId xmlns:a16="http://schemas.microsoft.com/office/drawing/2014/main" id="{8C9A461C-AA12-B7C6-FA34-F3C63457D5CB}"/>
              </a:ext>
            </a:extLst>
          </p:cNvPr>
          <p:cNvSpPr txBox="1"/>
          <p:nvPr userDrawn="1"/>
        </p:nvSpPr>
        <p:spPr>
          <a:xfrm>
            <a:off x="499604" y="23175574"/>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4</a:t>
            </a:r>
          </a:p>
        </p:txBody>
      </p:sp>
      <p:sp>
        <p:nvSpPr>
          <p:cNvPr id="45" name="TextBox 44">
            <a:extLst>
              <a:ext uri="{FF2B5EF4-FFF2-40B4-BE49-F238E27FC236}">
                <a16:creationId xmlns:a16="http://schemas.microsoft.com/office/drawing/2014/main" id="{5C2F4B2E-2E64-BAA0-D54F-2C178B73A2B3}"/>
              </a:ext>
            </a:extLst>
          </p:cNvPr>
          <p:cNvSpPr txBox="1"/>
          <p:nvPr userDrawn="1"/>
        </p:nvSpPr>
        <p:spPr>
          <a:xfrm>
            <a:off x="1958038" y="25488677"/>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46" name="Rectangle 45">
            <a:extLst>
              <a:ext uri="{FF2B5EF4-FFF2-40B4-BE49-F238E27FC236}">
                <a16:creationId xmlns:a16="http://schemas.microsoft.com/office/drawing/2014/main" id="{FC4C44DB-0861-B337-123A-E3DFEE59FA99}"/>
              </a:ext>
            </a:extLst>
          </p:cNvPr>
          <p:cNvSpPr/>
          <p:nvPr userDrawn="1"/>
        </p:nvSpPr>
        <p:spPr>
          <a:xfrm>
            <a:off x="1184626" y="25281755"/>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 name="TextBox 51">
            <a:extLst>
              <a:ext uri="{FF2B5EF4-FFF2-40B4-BE49-F238E27FC236}">
                <a16:creationId xmlns:a16="http://schemas.microsoft.com/office/drawing/2014/main" id="{7B494804-D24C-775B-5027-F48235811D64}"/>
              </a:ext>
            </a:extLst>
          </p:cNvPr>
          <p:cNvSpPr txBox="1"/>
          <p:nvPr userDrawn="1"/>
        </p:nvSpPr>
        <p:spPr>
          <a:xfrm>
            <a:off x="6405676" y="8191091"/>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53" name="TextBox 52">
            <a:extLst>
              <a:ext uri="{FF2B5EF4-FFF2-40B4-BE49-F238E27FC236}">
                <a16:creationId xmlns:a16="http://schemas.microsoft.com/office/drawing/2014/main" id="{CC33E256-8EA2-CDAE-3799-3E94D18531AE}"/>
              </a:ext>
            </a:extLst>
          </p:cNvPr>
          <p:cNvSpPr txBox="1"/>
          <p:nvPr userDrawn="1"/>
        </p:nvSpPr>
        <p:spPr>
          <a:xfrm>
            <a:off x="6405676" y="875279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54" name="TextBox 53">
            <a:extLst>
              <a:ext uri="{FF2B5EF4-FFF2-40B4-BE49-F238E27FC236}">
                <a16:creationId xmlns:a16="http://schemas.microsoft.com/office/drawing/2014/main" id="{98998470-94DF-39D2-DA26-4F72DB677E92}"/>
              </a:ext>
            </a:extLst>
          </p:cNvPr>
          <p:cNvSpPr txBox="1"/>
          <p:nvPr userDrawn="1"/>
        </p:nvSpPr>
        <p:spPr>
          <a:xfrm>
            <a:off x="8144933" y="10310405"/>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55" name="Rectangle 54">
            <a:extLst>
              <a:ext uri="{FF2B5EF4-FFF2-40B4-BE49-F238E27FC236}">
                <a16:creationId xmlns:a16="http://schemas.microsoft.com/office/drawing/2014/main" id="{76E56D23-C4D3-415D-79E3-8A01B9920A4E}"/>
              </a:ext>
            </a:extLst>
          </p:cNvPr>
          <p:cNvSpPr/>
          <p:nvPr userDrawn="1"/>
        </p:nvSpPr>
        <p:spPr>
          <a:xfrm>
            <a:off x="7371522" y="10075281"/>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6" name="TextBox 55">
            <a:extLst>
              <a:ext uri="{FF2B5EF4-FFF2-40B4-BE49-F238E27FC236}">
                <a16:creationId xmlns:a16="http://schemas.microsoft.com/office/drawing/2014/main" id="{187A6C4A-C0F6-5952-D052-66FF6E96FF42}"/>
              </a:ext>
            </a:extLst>
          </p:cNvPr>
          <p:cNvSpPr txBox="1"/>
          <p:nvPr userDrawn="1"/>
        </p:nvSpPr>
        <p:spPr>
          <a:xfrm>
            <a:off x="8144933" y="13915649"/>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57" name="Rectangle 56">
            <a:extLst>
              <a:ext uri="{FF2B5EF4-FFF2-40B4-BE49-F238E27FC236}">
                <a16:creationId xmlns:a16="http://schemas.microsoft.com/office/drawing/2014/main" id="{64F67C0A-BD5F-678E-B802-C7F4F6D40918}"/>
              </a:ext>
            </a:extLst>
          </p:cNvPr>
          <p:cNvSpPr/>
          <p:nvPr userDrawn="1"/>
        </p:nvSpPr>
        <p:spPr>
          <a:xfrm>
            <a:off x="7371522" y="13680525"/>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6D4F6DC5-C035-4DFF-CF7D-9A85FDC80827}"/>
              </a:ext>
            </a:extLst>
          </p:cNvPr>
          <p:cNvSpPr txBox="1"/>
          <p:nvPr userDrawn="1"/>
        </p:nvSpPr>
        <p:spPr>
          <a:xfrm>
            <a:off x="8144933" y="17164063"/>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59" name="Rectangle 58">
            <a:extLst>
              <a:ext uri="{FF2B5EF4-FFF2-40B4-BE49-F238E27FC236}">
                <a16:creationId xmlns:a16="http://schemas.microsoft.com/office/drawing/2014/main" id="{A1DBFB4D-1CFE-85D6-BC6C-583CD53DDFDB}"/>
              </a:ext>
            </a:extLst>
          </p:cNvPr>
          <p:cNvSpPr/>
          <p:nvPr userDrawn="1"/>
        </p:nvSpPr>
        <p:spPr>
          <a:xfrm>
            <a:off x="7371522" y="16928939"/>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0" name="TextBox 59">
            <a:extLst>
              <a:ext uri="{FF2B5EF4-FFF2-40B4-BE49-F238E27FC236}">
                <a16:creationId xmlns:a16="http://schemas.microsoft.com/office/drawing/2014/main" id="{5B548B58-F0E5-35D7-CF16-1D79DAE550DF}"/>
              </a:ext>
            </a:extLst>
          </p:cNvPr>
          <p:cNvSpPr txBox="1"/>
          <p:nvPr userDrawn="1"/>
        </p:nvSpPr>
        <p:spPr>
          <a:xfrm>
            <a:off x="8144933" y="20769307"/>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61" name="Rectangle 60">
            <a:extLst>
              <a:ext uri="{FF2B5EF4-FFF2-40B4-BE49-F238E27FC236}">
                <a16:creationId xmlns:a16="http://schemas.microsoft.com/office/drawing/2014/main" id="{B8CE5178-226E-9C07-D291-812C1E339A02}"/>
              </a:ext>
            </a:extLst>
          </p:cNvPr>
          <p:cNvSpPr/>
          <p:nvPr userDrawn="1"/>
        </p:nvSpPr>
        <p:spPr>
          <a:xfrm>
            <a:off x="7371522" y="20534183"/>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TextBox 61">
            <a:extLst>
              <a:ext uri="{FF2B5EF4-FFF2-40B4-BE49-F238E27FC236}">
                <a16:creationId xmlns:a16="http://schemas.microsoft.com/office/drawing/2014/main" id="{185D4EAF-9B25-F4C4-55AD-ED25C6A013D3}"/>
              </a:ext>
            </a:extLst>
          </p:cNvPr>
          <p:cNvSpPr txBox="1"/>
          <p:nvPr userDrawn="1"/>
        </p:nvSpPr>
        <p:spPr>
          <a:xfrm>
            <a:off x="8728665" y="9705349"/>
            <a:ext cx="83066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Image 1</a:t>
            </a:r>
          </a:p>
        </p:txBody>
      </p:sp>
      <p:sp>
        <p:nvSpPr>
          <p:cNvPr id="63" name="TextBox 62">
            <a:extLst>
              <a:ext uri="{FF2B5EF4-FFF2-40B4-BE49-F238E27FC236}">
                <a16:creationId xmlns:a16="http://schemas.microsoft.com/office/drawing/2014/main" id="{255D5002-AF81-3F94-F4CB-FABF5CC73CD9}"/>
              </a:ext>
            </a:extLst>
          </p:cNvPr>
          <p:cNvSpPr txBox="1"/>
          <p:nvPr userDrawn="1"/>
        </p:nvSpPr>
        <p:spPr>
          <a:xfrm>
            <a:off x="8717693" y="13291954"/>
            <a:ext cx="83066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Image 2</a:t>
            </a:r>
          </a:p>
        </p:txBody>
      </p:sp>
      <p:sp>
        <p:nvSpPr>
          <p:cNvPr id="64" name="TextBox 63">
            <a:extLst>
              <a:ext uri="{FF2B5EF4-FFF2-40B4-BE49-F238E27FC236}">
                <a16:creationId xmlns:a16="http://schemas.microsoft.com/office/drawing/2014/main" id="{FFF33496-D33D-7C2C-1A0A-523E667DE427}"/>
              </a:ext>
            </a:extLst>
          </p:cNvPr>
          <p:cNvSpPr txBox="1"/>
          <p:nvPr userDrawn="1"/>
        </p:nvSpPr>
        <p:spPr>
          <a:xfrm>
            <a:off x="8717692" y="16559533"/>
            <a:ext cx="83066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Image 3</a:t>
            </a:r>
          </a:p>
        </p:txBody>
      </p:sp>
      <p:sp>
        <p:nvSpPr>
          <p:cNvPr id="65" name="TextBox 64">
            <a:extLst>
              <a:ext uri="{FF2B5EF4-FFF2-40B4-BE49-F238E27FC236}">
                <a16:creationId xmlns:a16="http://schemas.microsoft.com/office/drawing/2014/main" id="{DE64D59F-539E-B10F-6236-1D132ADC0D36}"/>
              </a:ext>
            </a:extLst>
          </p:cNvPr>
          <p:cNvSpPr txBox="1"/>
          <p:nvPr userDrawn="1"/>
        </p:nvSpPr>
        <p:spPr>
          <a:xfrm>
            <a:off x="8728665" y="20184182"/>
            <a:ext cx="83066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Image 4</a:t>
            </a:r>
          </a:p>
        </p:txBody>
      </p:sp>
      <p:sp>
        <p:nvSpPr>
          <p:cNvPr id="66" name="TextBox 65">
            <a:extLst>
              <a:ext uri="{FF2B5EF4-FFF2-40B4-BE49-F238E27FC236}">
                <a16:creationId xmlns:a16="http://schemas.microsoft.com/office/drawing/2014/main" id="{85861BEB-8118-EA68-7D26-0C02C8C37D45}"/>
              </a:ext>
            </a:extLst>
          </p:cNvPr>
          <p:cNvSpPr txBox="1"/>
          <p:nvPr userDrawn="1"/>
        </p:nvSpPr>
        <p:spPr>
          <a:xfrm>
            <a:off x="554182" y="1565913"/>
            <a:ext cx="4894118" cy="246221"/>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Distinctive content blocks to be used only for Custom Sections One-Three.</a:t>
            </a:r>
          </a:p>
        </p:txBody>
      </p:sp>
      <p:sp>
        <p:nvSpPr>
          <p:cNvPr id="67" name="TextBox 66">
            <a:extLst>
              <a:ext uri="{FF2B5EF4-FFF2-40B4-BE49-F238E27FC236}">
                <a16:creationId xmlns:a16="http://schemas.microsoft.com/office/drawing/2014/main" id="{481C0EEA-250E-EE27-88CC-C0B6C1E15203}"/>
              </a:ext>
            </a:extLst>
          </p:cNvPr>
          <p:cNvSpPr txBox="1"/>
          <p:nvPr userDrawn="1"/>
        </p:nvSpPr>
        <p:spPr>
          <a:xfrm>
            <a:off x="671416" y="6497649"/>
            <a:ext cx="3850931"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A selection: enter 1, 2, 3 or 4 for the Custom Section placement, then provide requested content:</a:t>
            </a:r>
            <a:endParaRPr lang="en-US" b="1" dirty="0">
              <a:solidFill>
                <a:schemeClr val="tx1"/>
              </a:solidFill>
              <a:latin typeface="TWK Everett Medium" panose="020B0204000000000000" pitchFamily="34" charset="77"/>
            </a:endParaRPr>
          </a:p>
        </p:txBody>
      </p:sp>
      <p:sp>
        <p:nvSpPr>
          <p:cNvPr id="68" name="TextBox 67">
            <a:extLst>
              <a:ext uri="{FF2B5EF4-FFF2-40B4-BE49-F238E27FC236}">
                <a16:creationId xmlns:a16="http://schemas.microsoft.com/office/drawing/2014/main" id="{873B7C46-A49A-2164-BA65-AA618C021738}"/>
              </a:ext>
            </a:extLst>
          </p:cNvPr>
          <p:cNvSpPr txBox="1"/>
          <p:nvPr userDrawn="1"/>
        </p:nvSpPr>
        <p:spPr>
          <a:xfrm>
            <a:off x="6428505" y="6497649"/>
            <a:ext cx="3850931"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B selection: enter 1, 2, 3 or 4 for the Custom Section placement, then provide requested content:</a:t>
            </a:r>
            <a:endParaRPr lang="en-US" b="1" dirty="0">
              <a:solidFill>
                <a:schemeClr val="tx1"/>
              </a:solidFill>
              <a:latin typeface="TWK Everett Medium" panose="020B0204000000000000" pitchFamily="34" charset="77"/>
            </a:endParaRPr>
          </a:p>
        </p:txBody>
      </p:sp>
      <p:cxnSp>
        <p:nvCxnSpPr>
          <p:cNvPr id="69" name="Straight Connector 68">
            <a:extLst>
              <a:ext uri="{FF2B5EF4-FFF2-40B4-BE49-F238E27FC236}">
                <a16:creationId xmlns:a16="http://schemas.microsoft.com/office/drawing/2014/main" id="{90007814-0AAE-445C-0CCD-DFE64601E3DB}"/>
              </a:ext>
            </a:extLst>
          </p:cNvPr>
          <p:cNvCxnSpPr>
            <a:cxnSpLocks/>
          </p:cNvCxnSpPr>
          <p:nvPr userDrawn="1"/>
        </p:nvCxnSpPr>
        <p:spPr>
          <a:xfrm>
            <a:off x="588291" y="6781996"/>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29BA5A6-B71E-BD5A-3164-DD56AD53D579}"/>
              </a:ext>
            </a:extLst>
          </p:cNvPr>
          <p:cNvCxnSpPr>
            <a:cxnSpLocks/>
          </p:cNvCxnSpPr>
          <p:nvPr userDrawn="1"/>
        </p:nvCxnSpPr>
        <p:spPr>
          <a:xfrm>
            <a:off x="6358821" y="6790360"/>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6685698-9C04-E6BC-A027-48AC8FE5BD69}"/>
              </a:ext>
            </a:extLst>
          </p:cNvPr>
          <p:cNvSpPr txBox="1"/>
          <p:nvPr userDrawn="1"/>
        </p:nvSpPr>
        <p:spPr>
          <a:xfrm>
            <a:off x="2367391" y="9705349"/>
            <a:ext cx="125529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1 - Image</a:t>
            </a:r>
          </a:p>
        </p:txBody>
      </p:sp>
      <p:sp>
        <p:nvSpPr>
          <p:cNvPr id="72" name="TextBox 71">
            <a:extLst>
              <a:ext uri="{FF2B5EF4-FFF2-40B4-BE49-F238E27FC236}">
                <a16:creationId xmlns:a16="http://schemas.microsoft.com/office/drawing/2014/main" id="{A8350073-612C-EE88-1CE7-97CF9911ABAE}"/>
              </a:ext>
            </a:extLst>
          </p:cNvPr>
          <p:cNvSpPr txBox="1"/>
          <p:nvPr userDrawn="1"/>
        </p:nvSpPr>
        <p:spPr>
          <a:xfrm>
            <a:off x="2367391" y="14759626"/>
            <a:ext cx="125529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2 - Image</a:t>
            </a:r>
          </a:p>
        </p:txBody>
      </p:sp>
      <p:sp>
        <p:nvSpPr>
          <p:cNvPr id="73" name="TextBox 72">
            <a:extLst>
              <a:ext uri="{FF2B5EF4-FFF2-40B4-BE49-F238E27FC236}">
                <a16:creationId xmlns:a16="http://schemas.microsoft.com/office/drawing/2014/main" id="{47D35031-92CC-9F60-C895-7AD03B51268C}"/>
              </a:ext>
            </a:extLst>
          </p:cNvPr>
          <p:cNvSpPr txBox="1"/>
          <p:nvPr userDrawn="1"/>
        </p:nvSpPr>
        <p:spPr>
          <a:xfrm>
            <a:off x="2367391" y="19901595"/>
            <a:ext cx="125529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3 - Image</a:t>
            </a:r>
          </a:p>
        </p:txBody>
      </p:sp>
      <p:sp>
        <p:nvSpPr>
          <p:cNvPr id="74" name="TextBox 73">
            <a:extLst>
              <a:ext uri="{FF2B5EF4-FFF2-40B4-BE49-F238E27FC236}">
                <a16:creationId xmlns:a16="http://schemas.microsoft.com/office/drawing/2014/main" id="{429CE85D-D5A7-D03B-0D21-EC515042EFA2}"/>
              </a:ext>
            </a:extLst>
          </p:cNvPr>
          <p:cNvSpPr txBox="1"/>
          <p:nvPr userDrawn="1"/>
        </p:nvSpPr>
        <p:spPr>
          <a:xfrm>
            <a:off x="2367390" y="24925181"/>
            <a:ext cx="125529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4 - Image</a:t>
            </a:r>
          </a:p>
        </p:txBody>
      </p:sp>
      <p:cxnSp>
        <p:nvCxnSpPr>
          <p:cNvPr id="4" name="Straight Connector 3">
            <a:extLst>
              <a:ext uri="{FF2B5EF4-FFF2-40B4-BE49-F238E27FC236}">
                <a16:creationId xmlns:a16="http://schemas.microsoft.com/office/drawing/2014/main" id="{0B3F7EE8-B471-02E5-B047-84673C60E2A7}"/>
              </a:ext>
            </a:extLst>
          </p:cNvPr>
          <p:cNvCxnSpPr>
            <a:cxnSpLocks/>
            <a:endCxn id="24" idx="2"/>
          </p:cNvCxnSpPr>
          <p:nvPr userDrawn="1"/>
        </p:nvCxnSpPr>
        <p:spPr>
          <a:xfrm>
            <a:off x="6096000" y="1751062"/>
            <a:ext cx="0" cy="25658991"/>
          </a:xfrm>
          <a:prstGeom prst="line">
            <a:avLst/>
          </a:prstGeom>
          <a:ln>
            <a:solidFill>
              <a:srgbClr val="08BFD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01D693-26F1-FD8B-7061-397418459CBE}"/>
              </a:ext>
            </a:extLst>
          </p:cNvPr>
          <p:cNvSpPr txBox="1"/>
          <p:nvPr userDrawn="1"/>
        </p:nvSpPr>
        <p:spPr>
          <a:xfrm>
            <a:off x="505453" y="718163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Page Title (match corresponding name in sub site navigation)</a:t>
            </a:r>
          </a:p>
        </p:txBody>
      </p:sp>
      <p:sp>
        <p:nvSpPr>
          <p:cNvPr id="5" name="TextBox 4">
            <a:extLst>
              <a:ext uri="{FF2B5EF4-FFF2-40B4-BE49-F238E27FC236}">
                <a16:creationId xmlns:a16="http://schemas.microsoft.com/office/drawing/2014/main" id="{7DD3C168-72B8-9633-2361-0CCA8D48E171}"/>
              </a:ext>
            </a:extLst>
          </p:cNvPr>
          <p:cNvSpPr txBox="1"/>
          <p:nvPr userDrawn="1"/>
        </p:nvSpPr>
        <p:spPr>
          <a:xfrm>
            <a:off x="6403033" y="718163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Page Title (match corresponding name in sub site navigation)</a:t>
            </a:r>
          </a:p>
        </p:txBody>
      </p:sp>
    </p:spTree>
    <p:extLst>
      <p:ext uri="{BB962C8B-B14F-4D97-AF65-F5344CB8AC3E}">
        <p14:creationId xmlns:p14="http://schemas.microsoft.com/office/powerpoint/2010/main" val="836462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idgets">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9CDDA8D4-A9C5-66B2-F21A-FF027FC5A612}"/>
              </a:ext>
            </a:extLst>
          </p:cNvPr>
          <p:cNvPicPr>
            <a:picLocks noChangeAspect="1"/>
          </p:cNvPicPr>
          <p:nvPr userDrawn="1"/>
        </p:nvPicPr>
        <p:blipFill rotWithShape="1">
          <a:blip r:embed="rId2"/>
          <a:srcRect r="46897"/>
          <a:stretch/>
        </p:blipFill>
        <p:spPr>
          <a:xfrm>
            <a:off x="776473" y="1865204"/>
            <a:ext cx="4216147" cy="2782020"/>
          </a:xfrm>
          <a:prstGeom prst="rect">
            <a:avLst/>
          </a:prstGeom>
        </p:spPr>
      </p:pic>
      <p:pic>
        <p:nvPicPr>
          <p:cNvPr id="7" name="Picture 6">
            <a:extLst>
              <a:ext uri="{FF2B5EF4-FFF2-40B4-BE49-F238E27FC236}">
                <a16:creationId xmlns:a16="http://schemas.microsoft.com/office/drawing/2014/main" id="{63134881-4422-E1D2-F8AB-E0FD85AA75D3}"/>
              </a:ext>
            </a:extLst>
          </p:cNvPr>
          <p:cNvPicPr>
            <a:picLocks noChangeAspect="1"/>
          </p:cNvPicPr>
          <p:nvPr userDrawn="1"/>
        </p:nvPicPr>
        <p:blipFill>
          <a:blip r:embed="rId3"/>
          <a:stretch>
            <a:fillRect/>
          </a:stretch>
        </p:blipFill>
        <p:spPr>
          <a:xfrm>
            <a:off x="554182" y="368883"/>
            <a:ext cx="11083636" cy="334554"/>
          </a:xfrm>
          <a:prstGeom prst="rect">
            <a:avLst/>
          </a:prstGeom>
        </p:spPr>
      </p:pic>
      <p:sp>
        <p:nvSpPr>
          <p:cNvPr id="8" name="TextBox 7">
            <a:extLst>
              <a:ext uri="{FF2B5EF4-FFF2-40B4-BE49-F238E27FC236}">
                <a16:creationId xmlns:a16="http://schemas.microsoft.com/office/drawing/2014/main" id="{2AE3C515-7C1B-06E4-1001-DB49305313AB}"/>
              </a:ext>
            </a:extLst>
          </p:cNvPr>
          <p:cNvSpPr txBox="1"/>
          <p:nvPr userDrawn="1"/>
        </p:nvSpPr>
        <p:spPr>
          <a:xfrm>
            <a:off x="554181" y="958867"/>
            <a:ext cx="4438429" cy="646331"/>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Widget Elements for </a:t>
            </a:r>
            <a:br>
              <a:rPr lang="en-US" b="1" dirty="0">
                <a:solidFill>
                  <a:srgbClr val="005759"/>
                </a:solidFill>
                <a:latin typeface="TWK Everett Medium" panose="020B0204000000000000" pitchFamily="34" charset="77"/>
              </a:rPr>
            </a:br>
            <a:r>
              <a:rPr lang="en-US" b="1" dirty="0">
                <a:solidFill>
                  <a:srgbClr val="005759"/>
                </a:solidFill>
                <a:latin typeface="TWK Everett Medium" panose="020B0204000000000000" pitchFamily="34" charset="77"/>
              </a:rPr>
              <a:t>Custom Sections One, Two or Three</a:t>
            </a:r>
          </a:p>
        </p:txBody>
      </p:sp>
      <p:sp>
        <p:nvSpPr>
          <p:cNvPr id="9" name="TextBox 8">
            <a:extLst>
              <a:ext uri="{FF2B5EF4-FFF2-40B4-BE49-F238E27FC236}">
                <a16:creationId xmlns:a16="http://schemas.microsoft.com/office/drawing/2014/main" id="{EA5CDBAD-F860-085F-0073-FD2EA885D573}"/>
              </a:ext>
            </a:extLst>
          </p:cNvPr>
          <p:cNvSpPr txBox="1"/>
          <p:nvPr userDrawn="1"/>
        </p:nvSpPr>
        <p:spPr>
          <a:xfrm>
            <a:off x="568505" y="4818216"/>
            <a:ext cx="4424115" cy="276999"/>
          </a:xfrm>
          <a:prstGeom prst="rect">
            <a:avLst/>
          </a:prstGeom>
          <a:noFill/>
        </p:spPr>
        <p:txBody>
          <a:bodyPr wrap="square" rtlCol="0">
            <a:spAutoFit/>
          </a:bodyPr>
          <a:lstStyle/>
          <a:p>
            <a:r>
              <a:rPr lang="en-US" sz="1200" dirty="0">
                <a:latin typeface="Georgia Pro" panose="02040502050405020303" pitchFamily="18" charset="0"/>
              </a:rPr>
              <a:t>Use this section to display an important quote with an image.</a:t>
            </a:r>
          </a:p>
        </p:txBody>
      </p:sp>
      <p:sp>
        <p:nvSpPr>
          <p:cNvPr id="12" name="TextBox 11">
            <a:extLst>
              <a:ext uri="{FF2B5EF4-FFF2-40B4-BE49-F238E27FC236}">
                <a16:creationId xmlns:a16="http://schemas.microsoft.com/office/drawing/2014/main" id="{957D0AD9-3DAB-EA1B-9E5A-6F1DF73D7CEF}"/>
              </a:ext>
            </a:extLst>
          </p:cNvPr>
          <p:cNvSpPr txBox="1"/>
          <p:nvPr userDrawn="1"/>
        </p:nvSpPr>
        <p:spPr>
          <a:xfrm>
            <a:off x="554181" y="4457369"/>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A. Quote Content Block</a:t>
            </a:r>
          </a:p>
        </p:txBody>
      </p:sp>
      <p:sp>
        <p:nvSpPr>
          <p:cNvPr id="13" name="TextBox 12">
            <a:extLst>
              <a:ext uri="{FF2B5EF4-FFF2-40B4-BE49-F238E27FC236}">
                <a16:creationId xmlns:a16="http://schemas.microsoft.com/office/drawing/2014/main" id="{EE183051-9715-F96D-9167-D6F87D7679F6}"/>
              </a:ext>
            </a:extLst>
          </p:cNvPr>
          <p:cNvSpPr txBox="1"/>
          <p:nvPr userDrawn="1"/>
        </p:nvSpPr>
        <p:spPr>
          <a:xfrm>
            <a:off x="554182" y="1565913"/>
            <a:ext cx="4894118" cy="246221"/>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Distinctive content blocks to be used only for Custom Sections One-Three.</a:t>
            </a:r>
          </a:p>
        </p:txBody>
      </p:sp>
      <p:pic>
        <p:nvPicPr>
          <p:cNvPr id="14" name="Picture 13" descr="Graphical user interface, application, Teams&#10;&#10;Description automatically generated">
            <a:extLst>
              <a:ext uri="{FF2B5EF4-FFF2-40B4-BE49-F238E27FC236}">
                <a16:creationId xmlns:a16="http://schemas.microsoft.com/office/drawing/2014/main" id="{AC1CCDEF-9456-17A8-FCC0-AFEC01FFB01C}"/>
              </a:ext>
            </a:extLst>
          </p:cNvPr>
          <p:cNvPicPr>
            <a:picLocks noChangeAspect="1"/>
          </p:cNvPicPr>
          <p:nvPr userDrawn="1"/>
        </p:nvPicPr>
        <p:blipFill rotWithShape="1">
          <a:blip r:embed="rId4"/>
          <a:srcRect r="59275"/>
          <a:stretch/>
        </p:blipFill>
        <p:spPr>
          <a:xfrm>
            <a:off x="6743702" y="1716170"/>
            <a:ext cx="3629252" cy="2600911"/>
          </a:xfrm>
          <a:prstGeom prst="rect">
            <a:avLst/>
          </a:prstGeom>
        </p:spPr>
      </p:pic>
      <p:sp>
        <p:nvSpPr>
          <p:cNvPr id="15" name="TextBox 14">
            <a:extLst>
              <a:ext uri="{FF2B5EF4-FFF2-40B4-BE49-F238E27FC236}">
                <a16:creationId xmlns:a16="http://schemas.microsoft.com/office/drawing/2014/main" id="{C09AA790-00FC-5713-DE68-6F257862D7D9}"/>
              </a:ext>
            </a:extLst>
          </p:cNvPr>
          <p:cNvSpPr txBox="1"/>
          <p:nvPr userDrawn="1"/>
        </p:nvSpPr>
        <p:spPr>
          <a:xfrm>
            <a:off x="6420000" y="4818216"/>
            <a:ext cx="4597843" cy="461665"/>
          </a:xfrm>
          <a:prstGeom prst="rect">
            <a:avLst/>
          </a:prstGeom>
          <a:noFill/>
        </p:spPr>
        <p:txBody>
          <a:bodyPr wrap="square" rtlCol="0">
            <a:spAutoFit/>
          </a:bodyPr>
          <a:lstStyle/>
          <a:p>
            <a:r>
              <a:rPr lang="en-US" sz="1200" dirty="0">
                <a:latin typeface="Georgia Pro" panose="02040502050405020303" pitchFamily="18" charset="0"/>
              </a:rPr>
              <a:t>Content block containing three-columns of images, text and links for various services, products, resources or training.</a:t>
            </a:r>
          </a:p>
        </p:txBody>
      </p:sp>
      <p:sp>
        <p:nvSpPr>
          <p:cNvPr id="17" name="TextBox 16">
            <a:extLst>
              <a:ext uri="{FF2B5EF4-FFF2-40B4-BE49-F238E27FC236}">
                <a16:creationId xmlns:a16="http://schemas.microsoft.com/office/drawing/2014/main" id="{19CE3893-8242-0ABA-633A-B1381A8979A8}"/>
              </a:ext>
            </a:extLst>
          </p:cNvPr>
          <p:cNvSpPr txBox="1"/>
          <p:nvPr userDrawn="1"/>
        </p:nvSpPr>
        <p:spPr>
          <a:xfrm>
            <a:off x="6405676" y="4457369"/>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B. Three-Column Text/Image Content Block</a:t>
            </a:r>
          </a:p>
        </p:txBody>
      </p:sp>
      <p:sp>
        <p:nvSpPr>
          <p:cNvPr id="2" name="Rectangle 1">
            <a:extLst>
              <a:ext uri="{FF2B5EF4-FFF2-40B4-BE49-F238E27FC236}">
                <a16:creationId xmlns:a16="http://schemas.microsoft.com/office/drawing/2014/main" id="{5EB06B54-22F6-8D85-3395-4A175CED422B}"/>
              </a:ext>
            </a:extLst>
          </p:cNvPr>
          <p:cNvSpPr/>
          <p:nvPr userDrawn="1"/>
        </p:nvSpPr>
        <p:spPr>
          <a:xfrm>
            <a:off x="0" y="6489117"/>
            <a:ext cx="12192000" cy="17275123"/>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CD6A4D9-B88F-B23B-8F52-2E20AF75B0EC}"/>
              </a:ext>
            </a:extLst>
          </p:cNvPr>
          <p:cNvCxnSpPr>
            <a:cxnSpLocks/>
            <a:endCxn id="2" idx="2"/>
          </p:cNvCxnSpPr>
          <p:nvPr userDrawn="1"/>
        </p:nvCxnSpPr>
        <p:spPr>
          <a:xfrm>
            <a:off x="6096000" y="1742529"/>
            <a:ext cx="0" cy="22021711"/>
          </a:xfrm>
          <a:prstGeom prst="line">
            <a:avLst/>
          </a:prstGeom>
          <a:ln>
            <a:solidFill>
              <a:srgbClr val="08BFD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BAE8D17-4EC6-674D-714C-3284E3F0B27C}"/>
              </a:ext>
            </a:extLst>
          </p:cNvPr>
          <p:cNvSpPr txBox="1"/>
          <p:nvPr userDrawn="1"/>
        </p:nvSpPr>
        <p:spPr>
          <a:xfrm>
            <a:off x="505166" y="777897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19" name="TextBox 18">
            <a:extLst>
              <a:ext uri="{FF2B5EF4-FFF2-40B4-BE49-F238E27FC236}">
                <a16:creationId xmlns:a16="http://schemas.microsoft.com/office/drawing/2014/main" id="{181D73E8-7E3B-8DBF-37D2-E8CD7B618F5D}"/>
              </a:ext>
            </a:extLst>
          </p:cNvPr>
          <p:cNvSpPr txBox="1"/>
          <p:nvPr userDrawn="1"/>
        </p:nvSpPr>
        <p:spPr>
          <a:xfrm>
            <a:off x="6405676" y="8786768"/>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15 characters</a:t>
            </a:r>
          </a:p>
        </p:txBody>
      </p:sp>
      <p:sp>
        <p:nvSpPr>
          <p:cNvPr id="20" name="TextBox 19">
            <a:extLst>
              <a:ext uri="{FF2B5EF4-FFF2-40B4-BE49-F238E27FC236}">
                <a16:creationId xmlns:a16="http://schemas.microsoft.com/office/drawing/2014/main" id="{5B68CB8E-EC03-BD47-B23C-89B52AABB4AF}"/>
              </a:ext>
            </a:extLst>
          </p:cNvPr>
          <p:cNvSpPr txBox="1"/>
          <p:nvPr userDrawn="1"/>
        </p:nvSpPr>
        <p:spPr>
          <a:xfrm>
            <a:off x="6405676" y="952438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110 characters</a:t>
            </a:r>
          </a:p>
        </p:txBody>
      </p:sp>
      <p:sp>
        <p:nvSpPr>
          <p:cNvPr id="21" name="TextBox 20">
            <a:extLst>
              <a:ext uri="{FF2B5EF4-FFF2-40B4-BE49-F238E27FC236}">
                <a16:creationId xmlns:a16="http://schemas.microsoft.com/office/drawing/2014/main" id="{140BF0BA-D934-2128-5E45-D74F7E4A06F3}"/>
              </a:ext>
            </a:extLst>
          </p:cNvPr>
          <p:cNvSpPr txBox="1"/>
          <p:nvPr userDrawn="1"/>
        </p:nvSpPr>
        <p:spPr>
          <a:xfrm>
            <a:off x="6399827" y="8412159"/>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1</a:t>
            </a:r>
          </a:p>
        </p:txBody>
      </p:sp>
      <p:sp>
        <p:nvSpPr>
          <p:cNvPr id="28" name="TextBox 27">
            <a:extLst>
              <a:ext uri="{FF2B5EF4-FFF2-40B4-BE49-F238E27FC236}">
                <a16:creationId xmlns:a16="http://schemas.microsoft.com/office/drawing/2014/main" id="{4C63F779-B659-C3A2-8CC5-94FCCA6F9106}"/>
              </a:ext>
            </a:extLst>
          </p:cNvPr>
          <p:cNvSpPr txBox="1"/>
          <p:nvPr userDrawn="1"/>
        </p:nvSpPr>
        <p:spPr>
          <a:xfrm>
            <a:off x="8144934" y="11340272"/>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29" name="Rectangle 28">
            <a:extLst>
              <a:ext uri="{FF2B5EF4-FFF2-40B4-BE49-F238E27FC236}">
                <a16:creationId xmlns:a16="http://schemas.microsoft.com/office/drawing/2014/main" id="{B8916CD2-B8FC-850D-DCC8-88C84DD0C148}"/>
              </a:ext>
            </a:extLst>
          </p:cNvPr>
          <p:cNvSpPr/>
          <p:nvPr userDrawn="1"/>
        </p:nvSpPr>
        <p:spPr>
          <a:xfrm>
            <a:off x="7371522" y="11133350"/>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TextBox 29">
            <a:extLst>
              <a:ext uri="{FF2B5EF4-FFF2-40B4-BE49-F238E27FC236}">
                <a16:creationId xmlns:a16="http://schemas.microsoft.com/office/drawing/2014/main" id="{53E55018-B8D4-68EA-2010-FA98FF90291F}"/>
              </a:ext>
            </a:extLst>
          </p:cNvPr>
          <p:cNvSpPr txBox="1"/>
          <p:nvPr userDrawn="1"/>
        </p:nvSpPr>
        <p:spPr>
          <a:xfrm>
            <a:off x="6399827" y="779401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Content Headline – 60 characters</a:t>
            </a:r>
          </a:p>
        </p:txBody>
      </p:sp>
      <p:sp>
        <p:nvSpPr>
          <p:cNvPr id="31" name="TextBox 30">
            <a:extLst>
              <a:ext uri="{FF2B5EF4-FFF2-40B4-BE49-F238E27FC236}">
                <a16:creationId xmlns:a16="http://schemas.microsoft.com/office/drawing/2014/main" id="{F2EFEBC6-B6BB-BBDC-3BFD-C6D4D990B1A5}"/>
              </a:ext>
            </a:extLst>
          </p:cNvPr>
          <p:cNvSpPr txBox="1"/>
          <p:nvPr userDrawn="1"/>
        </p:nvSpPr>
        <p:spPr>
          <a:xfrm>
            <a:off x="6399827" y="1375818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15 characters</a:t>
            </a:r>
          </a:p>
        </p:txBody>
      </p:sp>
      <p:sp>
        <p:nvSpPr>
          <p:cNvPr id="32" name="TextBox 31">
            <a:extLst>
              <a:ext uri="{FF2B5EF4-FFF2-40B4-BE49-F238E27FC236}">
                <a16:creationId xmlns:a16="http://schemas.microsoft.com/office/drawing/2014/main" id="{2B5B688D-4357-E9E4-E7AB-CBF90823404C}"/>
              </a:ext>
            </a:extLst>
          </p:cNvPr>
          <p:cNvSpPr txBox="1"/>
          <p:nvPr userDrawn="1"/>
        </p:nvSpPr>
        <p:spPr>
          <a:xfrm>
            <a:off x="6399827" y="1449580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110 characters</a:t>
            </a:r>
          </a:p>
        </p:txBody>
      </p:sp>
      <p:sp>
        <p:nvSpPr>
          <p:cNvPr id="33" name="TextBox 32">
            <a:extLst>
              <a:ext uri="{FF2B5EF4-FFF2-40B4-BE49-F238E27FC236}">
                <a16:creationId xmlns:a16="http://schemas.microsoft.com/office/drawing/2014/main" id="{F4387A9A-EB30-9FF1-EBD7-762E329600ED}"/>
              </a:ext>
            </a:extLst>
          </p:cNvPr>
          <p:cNvSpPr txBox="1"/>
          <p:nvPr userDrawn="1"/>
        </p:nvSpPr>
        <p:spPr>
          <a:xfrm>
            <a:off x="6393978" y="13383574"/>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2</a:t>
            </a:r>
          </a:p>
        </p:txBody>
      </p:sp>
      <p:sp>
        <p:nvSpPr>
          <p:cNvPr id="34" name="TextBox 33">
            <a:extLst>
              <a:ext uri="{FF2B5EF4-FFF2-40B4-BE49-F238E27FC236}">
                <a16:creationId xmlns:a16="http://schemas.microsoft.com/office/drawing/2014/main" id="{AC17961C-5A35-5503-2D85-927C9A12A78A}"/>
              </a:ext>
            </a:extLst>
          </p:cNvPr>
          <p:cNvSpPr txBox="1"/>
          <p:nvPr userDrawn="1"/>
        </p:nvSpPr>
        <p:spPr>
          <a:xfrm>
            <a:off x="8139085" y="16288131"/>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35" name="Rectangle 34">
            <a:extLst>
              <a:ext uri="{FF2B5EF4-FFF2-40B4-BE49-F238E27FC236}">
                <a16:creationId xmlns:a16="http://schemas.microsoft.com/office/drawing/2014/main" id="{263291B5-7768-E200-80A1-98478C4F9788}"/>
              </a:ext>
            </a:extLst>
          </p:cNvPr>
          <p:cNvSpPr/>
          <p:nvPr userDrawn="1"/>
        </p:nvSpPr>
        <p:spPr>
          <a:xfrm>
            <a:off x="7365673" y="16081209"/>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DBA4F1-68B5-F1D6-6CEE-500B8D47C13D}"/>
              </a:ext>
            </a:extLst>
          </p:cNvPr>
          <p:cNvSpPr txBox="1"/>
          <p:nvPr userDrawn="1"/>
        </p:nvSpPr>
        <p:spPr>
          <a:xfrm>
            <a:off x="6434354" y="1875977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15 characters</a:t>
            </a:r>
          </a:p>
        </p:txBody>
      </p:sp>
      <p:sp>
        <p:nvSpPr>
          <p:cNvPr id="37" name="TextBox 36">
            <a:extLst>
              <a:ext uri="{FF2B5EF4-FFF2-40B4-BE49-F238E27FC236}">
                <a16:creationId xmlns:a16="http://schemas.microsoft.com/office/drawing/2014/main" id="{7C3F37DE-5C40-9B52-A8FD-026D47B9024B}"/>
              </a:ext>
            </a:extLst>
          </p:cNvPr>
          <p:cNvSpPr txBox="1"/>
          <p:nvPr userDrawn="1"/>
        </p:nvSpPr>
        <p:spPr>
          <a:xfrm>
            <a:off x="6434354" y="19497397"/>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110 characters</a:t>
            </a:r>
          </a:p>
        </p:txBody>
      </p:sp>
      <p:sp>
        <p:nvSpPr>
          <p:cNvPr id="38" name="TextBox 37">
            <a:extLst>
              <a:ext uri="{FF2B5EF4-FFF2-40B4-BE49-F238E27FC236}">
                <a16:creationId xmlns:a16="http://schemas.microsoft.com/office/drawing/2014/main" id="{481B9D0D-6774-26C2-BA20-F40164C226BC}"/>
              </a:ext>
            </a:extLst>
          </p:cNvPr>
          <p:cNvSpPr txBox="1"/>
          <p:nvPr userDrawn="1"/>
        </p:nvSpPr>
        <p:spPr>
          <a:xfrm>
            <a:off x="6428505" y="18385167"/>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3</a:t>
            </a:r>
          </a:p>
        </p:txBody>
      </p:sp>
      <p:sp>
        <p:nvSpPr>
          <p:cNvPr id="39" name="TextBox 38">
            <a:extLst>
              <a:ext uri="{FF2B5EF4-FFF2-40B4-BE49-F238E27FC236}">
                <a16:creationId xmlns:a16="http://schemas.microsoft.com/office/drawing/2014/main" id="{165950C3-6393-4CF5-9D2B-D974D63B518E}"/>
              </a:ext>
            </a:extLst>
          </p:cNvPr>
          <p:cNvSpPr txBox="1"/>
          <p:nvPr userDrawn="1"/>
        </p:nvSpPr>
        <p:spPr>
          <a:xfrm>
            <a:off x="8173612" y="21257619"/>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40" name="Rectangle 39">
            <a:extLst>
              <a:ext uri="{FF2B5EF4-FFF2-40B4-BE49-F238E27FC236}">
                <a16:creationId xmlns:a16="http://schemas.microsoft.com/office/drawing/2014/main" id="{A0F65F2A-5056-3699-A7AD-58F009AC7123}"/>
              </a:ext>
            </a:extLst>
          </p:cNvPr>
          <p:cNvSpPr/>
          <p:nvPr userDrawn="1"/>
        </p:nvSpPr>
        <p:spPr>
          <a:xfrm>
            <a:off x="7400200" y="21050697"/>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4" name="TextBox 43">
            <a:extLst>
              <a:ext uri="{FF2B5EF4-FFF2-40B4-BE49-F238E27FC236}">
                <a16:creationId xmlns:a16="http://schemas.microsoft.com/office/drawing/2014/main" id="{C04C629B-C91B-071D-FBB6-72195E8143E3}"/>
              </a:ext>
            </a:extLst>
          </p:cNvPr>
          <p:cNvSpPr txBox="1"/>
          <p:nvPr userDrawn="1"/>
        </p:nvSpPr>
        <p:spPr>
          <a:xfrm>
            <a:off x="671416" y="6497649"/>
            <a:ext cx="3850931"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A selection: enter 1, 2, 3 or 4 for the Custom Section placement, then provide requested content:</a:t>
            </a:r>
            <a:endParaRPr lang="en-US" b="1" dirty="0">
              <a:solidFill>
                <a:schemeClr val="tx1"/>
              </a:solidFill>
              <a:latin typeface="TWK Everett Medium" panose="020B0204000000000000" pitchFamily="34" charset="77"/>
            </a:endParaRPr>
          </a:p>
        </p:txBody>
      </p:sp>
      <p:sp>
        <p:nvSpPr>
          <p:cNvPr id="45" name="TextBox 44">
            <a:extLst>
              <a:ext uri="{FF2B5EF4-FFF2-40B4-BE49-F238E27FC236}">
                <a16:creationId xmlns:a16="http://schemas.microsoft.com/office/drawing/2014/main" id="{095FFC9E-61DB-281D-82F1-7FF223DCFB7C}"/>
              </a:ext>
            </a:extLst>
          </p:cNvPr>
          <p:cNvSpPr txBox="1"/>
          <p:nvPr userDrawn="1"/>
        </p:nvSpPr>
        <p:spPr>
          <a:xfrm>
            <a:off x="6428505" y="6497649"/>
            <a:ext cx="3850931"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B selection: enter 1, 2, 3 or 4 for the Custom Section placement, then provide requested content:</a:t>
            </a:r>
            <a:endParaRPr lang="en-US" b="1" dirty="0">
              <a:solidFill>
                <a:schemeClr val="tx1"/>
              </a:solidFill>
              <a:latin typeface="TWK Everett Medium" panose="020B0204000000000000" pitchFamily="34" charset="77"/>
            </a:endParaRPr>
          </a:p>
        </p:txBody>
      </p:sp>
      <p:cxnSp>
        <p:nvCxnSpPr>
          <p:cNvPr id="46" name="Straight Connector 45">
            <a:extLst>
              <a:ext uri="{FF2B5EF4-FFF2-40B4-BE49-F238E27FC236}">
                <a16:creationId xmlns:a16="http://schemas.microsoft.com/office/drawing/2014/main" id="{F2020AE1-0EF4-F656-6AAA-6DBE7364C5B0}"/>
              </a:ext>
            </a:extLst>
          </p:cNvPr>
          <p:cNvCxnSpPr>
            <a:cxnSpLocks/>
          </p:cNvCxnSpPr>
          <p:nvPr userDrawn="1"/>
        </p:nvCxnSpPr>
        <p:spPr>
          <a:xfrm>
            <a:off x="588291" y="6781996"/>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E9262F-FAD5-84CE-41F3-BB6EE189AD6D}"/>
              </a:ext>
            </a:extLst>
          </p:cNvPr>
          <p:cNvCxnSpPr>
            <a:cxnSpLocks/>
          </p:cNvCxnSpPr>
          <p:nvPr userDrawn="1"/>
        </p:nvCxnSpPr>
        <p:spPr>
          <a:xfrm>
            <a:off x="6358821" y="6790360"/>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A6BD63F-F753-D94D-F4EE-EDF07D6156DD}"/>
              </a:ext>
            </a:extLst>
          </p:cNvPr>
          <p:cNvSpPr txBox="1"/>
          <p:nvPr userDrawn="1"/>
        </p:nvSpPr>
        <p:spPr>
          <a:xfrm>
            <a:off x="8397292" y="10834669"/>
            <a:ext cx="1550771"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1 - Image </a:t>
            </a:r>
          </a:p>
        </p:txBody>
      </p:sp>
      <p:sp>
        <p:nvSpPr>
          <p:cNvPr id="49" name="TextBox 48">
            <a:extLst>
              <a:ext uri="{FF2B5EF4-FFF2-40B4-BE49-F238E27FC236}">
                <a16:creationId xmlns:a16="http://schemas.microsoft.com/office/drawing/2014/main" id="{3D5FB523-BE24-90CB-1D29-AABA4B708ED7}"/>
              </a:ext>
            </a:extLst>
          </p:cNvPr>
          <p:cNvSpPr txBox="1"/>
          <p:nvPr userDrawn="1"/>
        </p:nvSpPr>
        <p:spPr>
          <a:xfrm>
            <a:off x="8391807" y="15782528"/>
            <a:ext cx="156174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2 - Image</a:t>
            </a:r>
          </a:p>
        </p:txBody>
      </p:sp>
      <p:sp>
        <p:nvSpPr>
          <p:cNvPr id="50" name="TextBox 49">
            <a:extLst>
              <a:ext uri="{FF2B5EF4-FFF2-40B4-BE49-F238E27FC236}">
                <a16:creationId xmlns:a16="http://schemas.microsoft.com/office/drawing/2014/main" id="{2C4D9333-4234-F5CA-0D90-74F505740800}"/>
              </a:ext>
            </a:extLst>
          </p:cNvPr>
          <p:cNvSpPr txBox="1"/>
          <p:nvPr userDrawn="1"/>
        </p:nvSpPr>
        <p:spPr>
          <a:xfrm>
            <a:off x="8391807" y="20778189"/>
            <a:ext cx="1561739"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3 - Image</a:t>
            </a:r>
          </a:p>
        </p:txBody>
      </p:sp>
      <p:sp>
        <p:nvSpPr>
          <p:cNvPr id="3" name="TextBox 2">
            <a:extLst>
              <a:ext uri="{FF2B5EF4-FFF2-40B4-BE49-F238E27FC236}">
                <a16:creationId xmlns:a16="http://schemas.microsoft.com/office/drawing/2014/main" id="{E72B96F3-CBFF-8FC0-B7C4-82E542431CF4}"/>
              </a:ext>
            </a:extLst>
          </p:cNvPr>
          <p:cNvSpPr txBox="1"/>
          <p:nvPr userDrawn="1"/>
        </p:nvSpPr>
        <p:spPr>
          <a:xfrm>
            <a:off x="505166" y="718163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Page </a:t>
            </a:r>
            <a:r>
              <a:rPr lang="en-US" sz="1200">
                <a:solidFill>
                  <a:schemeClr val="accent6">
                    <a:lumMod val="50000"/>
                  </a:schemeClr>
                </a:solidFill>
                <a:latin typeface="TWK Everett Medium" panose="020B0204000000000000" pitchFamily="34" charset="77"/>
              </a:rPr>
              <a:t>Title (match corresponding name in sub site navigation)</a:t>
            </a:r>
            <a:endParaRPr lang="en-US" sz="1200" dirty="0">
              <a:solidFill>
                <a:schemeClr val="accent6">
                  <a:lumMod val="50000"/>
                </a:schemeClr>
              </a:solidFill>
              <a:latin typeface="TWK Everett Medium" panose="020B0204000000000000" pitchFamily="34" charset="77"/>
            </a:endParaRPr>
          </a:p>
        </p:txBody>
      </p:sp>
      <p:sp>
        <p:nvSpPr>
          <p:cNvPr id="4" name="TextBox 3">
            <a:extLst>
              <a:ext uri="{FF2B5EF4-FFF2-40B4-BE49-F238E27FC236}">
                <a16:creationId xmlns:a16="http://schemas.microsoft.com/office/drawing/2014/main" id="{AF1D988E-4A38-217C-8B59-8EC137847508}"/>
              </a:ext>
            </a:extLst>
          </p:cNvPr>
          <p:cNvSpPr txBox="1"/>
          <p:nvPr userDrawn="1"/>
        </p:nvSpPr>
        <p:spPr>
          <a:xfrm>
            <a:off x="6403033" y="718163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Page </a:t>
            </a:r>
            <a:r>
              <a:rPr lang="en-US" sz="1200">
                <a:solidFill>
                  <a:schemeClr val="accent6">
                    <a:lumMod val="50000"/>
                  </a:schemeClr>
                </a:solidFill>
                <a:latin typeface="TWK Everett Medium" panose="020B0204000000000000" pitchFamily="34" charset="77"/>
              </a:rPr>
              <a:t>Title (match corresponding name in sub site navigation)</a:t>
            </a:r>
            <a:endParaRPr lang="en-US" sz="1200" dirty="0">
              <a:solidFill>
                <a:schemeClr val="accent6">
                  <a:lumMod val="50000"/>
                </a:schemeClr>
              </a:solidFill>
              <a:latin typeface="TWK Everett Medium" panose="020B0204000000000000" pitchFamily="34" charset="77"/>
            </a:endParaRPr>
          </a:p>
        </p:txBody>
      </p:sp>
    </p:spTree>
    <p:extLst>
      <p:ext uri="{BB962C8B-B14F-4D97-AF65-F5344CB8AC3E}">
        <p14:creationId xmlns:p14="http://schemas.microsoft.com/office/powerpoint/2010/main" val="2433078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BB6A0A-6C17-6026-CBE8-4DBF6B186169}"/>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5820E967-6E54-500C-B002-F153156A7A8A}"/>
              </a:ext>
            </a:extLst>
          </p:cNvPr>
          <p:cNvSpPr txBox="1"/>
          <p:nvPr userDrawn="1"/>
        </p:nvSpPr>
        <p:spPr>
          <a:xfrm>
            <a:off x="554181" y="958867"/>
            <a:ext cx="4506011" cy="646331"/>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Text Column Elements for </a:t>
            </a:r>
            <a:br>
              <a:rPr lang="en-US" b="1" dirty="0">
                <a:solidFill>
                  <a:srgbClr val="005759"/>
                </a:solidFill>
                <a:latin typeface="TWK Everett Medium" panose="020B0204000000000000" pitchFamily="34" charset="77"/>
              </a:rPr>
            </a:br>
            <a:r>
              <a:rPr lang="en-US" b="1" dirty="0">
                <a:solidFill>
                  <a:srgbClr val="005759"/>
                </a:solidFill>
                <a:latin typeface="TWK Everett Medium" panose="020B0204000000000000" pitchFamily="34" charset="77"/>
              </a:rPr>
              <a:t>Custom Sections One, Two or Three</a:t>
            </a:r>
          </a:p>
        </p:txBody>
      </p:sp>
      <p:sp>
        <p:nvSpPr>
          <p:cNvPr id="8" name="TextBox 7">
            <a:extLst>
              <a:ext uri="{FF2B5EF4-FFF2-40B4-BE49-F238E27FC236}">
                <a16:creationId xmlns:a16="http://schemas.microsoft.com/office/drawing/2014/main" id="{84B2E522-7B06-DEC9-E3C8-8387DD62601A}"/>
              </a:ext>
            </a:extLst>
          </p:cNvPr>
          <p:cNvSpPr txBox="1"/>
          <p:nvPr userDrawn="1"/>
        </p:nvSpPr>
        <p:spPr>
          <a:xfrm>
            <a:off x="568506" y="4507320"/>
            <a:ext cx="4049210" cy="461665"/>
          </a:xfrm>
          <a:prstGeom prst="rect">
            <a:avLst/>
          </a:prstGeom>
          <a:noFill/>
        </p:spPr>
        <p:txBody>
          <a:bodyPr wrap="square" rtlCol="0">
            <a:spAutoFit/>
          </a:bodyPr>
          <a:lstStyle/>
          <a:p>
            <a:r>
              <a:rPr lang="en-US" sz="1200" dirty="0">
                <a:latin typeface="Georgia Pro" panose="02040502050405020303" pitchFamily="18" charset="0"/>
              </a:rPr>
              <a:t>Content block containing two columns of text only.</a:t>
            </a:r>
            <a:br>
              <a:rPr lang="en-US" sz="1200" dirty="0">
                <a:latin typeface="Georgia Pro" panose="02040502050405020303" pitchFamily="18" charset="0"/>
              </a:rPr>
            </a:br>
            <a:endParaRPr lang="en-US" sz="1200" dirty="0">
              <a:latin typeface="Georgia Pro" panose="02040502050405020303" pitchFamily="18" charset="0"/>
            </a:endParaRPr>
          </a:p>
        </p:txBody>
      </p:sp>
      <p:sp>
        <p:nvSpPr>
          <p:cNvPr id="11" name="TextBox 10">
            <a:extLst>
              <a:ext uri="{FF2B5EF4-FFF2-40B4-BE49-F238E27FC236}">
                <a16:creationId xmlns:a16="http://schemas.microsoft.com/office/drawing/2014/main" id="{93F0E0C3-0309-A632-16F4-74F3A7502137}"/>
              </a:ext>
            </a:extLst>
          </p:cNvPr>
          <p:cNvSpPr txBox="1"/>
          <p:nvPr userDrawn="1"/>
        </p:nvSpPr>
        <p:spPr>
          <a:xfrm>
            <a:off x="554181"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A. Two-Column Content Block</a:t>
            </a:r>
          </a:p>
        </p:txBody>
      </p:sp>
      <p:sp>
        <p:nvSpPr>
          <p:cNvPr id="12" name="TextBox 11">
            <a:extLst>
              <a:ext uri="{FF2B5EF4-FFF2-40B4-BE49-F238E27FC236}">
                <a16:creationId xmlns:a16="http://schemas.microsoft.com/office/drawing/2014/main" id="{3C432B93-7DC7-B521-B3B3-11483021014B}"/>
              </a:ext>
            </a:extLst>
          </p:cNvPr>
          <p:cNvSpPr txBox="1"/>
          <p:nvPr userDrawn="1"/>
        </p:nvSpPr>
        <p:spPr>
          <a:xfrm>
            <a:off x="6442829" y="4507320"/>
            <a:ext cx="4817305" cy="276999"/>
          </a:xfrm>
          <a:prstGeom prst="rect">
            <a:avLst/>
          </a:prstGeom>
          <a:noFill/>
        </p:spPr>
        <p:txBody>
          <a:bodyPr wrap="square" rtlCol="0">
            <a:spAutoFit/>
          </a:bodyPr>
          <a:lstStyle/>
          <a:p>
            <a:r>
              <a:rPr lang="en-US" sz="1200" dirty="0">
                <a:latin typeface="Georgia Pro" panose="02040502050405020303" pitchFamily="18" charset="0"/>
              </a:rPr>
              <a:t>Content block containing three columns of text with icons.</a:t>
            </a:r>
          </a:p>
        </p:txBody>
      </p:sp>
      <p:sp>
        <p:nvSpPr>
          <p:cNvPr id="14" name="TextBox 13">
            <a:extLst>
              <a:ext uri="{FF2B5EF4-FFF2-40B4-BE49-F238E27FC236}">
                <a16:creationId xmlns:a16="http://schemas.microsoft.com/office/drawing/2014/main" id="{9B29EA3D-B141-DEB4-8BDA-DE5696CE1F9C}"/>
              </a:ext>
            </a:extLst>
          </p:cNvPr>
          <p:cNvSpPr txBox="1"/>
          <p:nvPr userDrawn="1"/>
        </p:nvSpPr>
        <p:spPr>
          <a:xfrm>
            <a:off x="6428505"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B. Three-Column Content Block</a:t>
            </a:r>
          </a:p>
        </p:txBody>
      </p:sp>
      <p:sp>
        <p:nvSpPr>
          <p:cNvPr id="15" name="TextBox 14">
            <a:extLst>
              <a:ext uri="{FF2B5EF4-FFF2-40B4-BE49-F238E27FC236}">
                <a16:creationId xmlns:a16="http://schemas.microsoft.com/office/drawing/2014/main" id="{867A284D-5399-5514-CBAD-CC46A965F3DC}"/>
              </a:ext>
            </a:extLst>
          </p:cNvPr>
          <p:cNvSpPr txBox="1"/>
          <p:nvPr userDrawn="1"/>
        </p:nvSpPr>
        <p:spPr>
          <a:xfrm>
            <a:off x="554182" y="1565913"/>
            <a:ext cx="4894118" cy="246221"/>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Distinctive content blocks to be used only for Custom Sections One-Three.</a:t>
            </a:r>
          </a:p>
        </p:txBody>
      </p:sp>
      <p:pic>
        <p:nvPicPr>
          <p:cNvPr id="16" name="Picture 15" descr="Graphical user interface, text, application&#10;&#10;Description automatically generated">
            <a:extLst>
              <a:ext uri="{FF2B5EF4-FFF2-40B4-BE49-F238E27FC236}">
                <a16:creationId xmlns:a16="http://schemas.microsoft.com/office/drawing/2014/main" id="{A0E1DD7A-CCAC-F715-6F2F-5F6B2CEB383A}"/>
              </a:ext>
            </a:extLst>
          </p:cNvPr>
          <p:cNvPicPr>
            <a:picLocks noChangeAspect="1"/>
          </p:cNvPicPr>
          <p:nvPr userDrawn="1"/>
        </p:nvPicPr>
        <p:blipFill rotWithShape="1">
          <a:blip r:embed="rId3"/>
          <a:srcRect r="48400"/>
          <a:stretch/>
        </p:blipFill>
        <p:spPr>
          <a:xfrm>
            <a:off x="499317" y="1887733"/>
            <a:ext cx="5060281" cy="2221992"/>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FCEA7C56-E411-D7B1-DC39-8A85FC9CEE50}"/>
              </a:ext>
            </a:extLst>
          </p:cNvPr>
          <p:cNvPicPr>
            <a:picLocks noChangeAspect="1"/>
          </p:cNvPicPr>
          <p:nvPr userDrawn="1"/>
        </p:nvPicPr>
        <p:blipFill rotWithShape="1">
          <a:blip r:embed="rId3"/>
          <a:srcRect l="56784" r="-8384"/>
          <a:stretch/>
        </p:blipFill>
        <p:spPr>
          <a:xfrm>
            <a:off x="6387865" y="1907416"/>
            <a:ext cx="5060281" cy="2221992"/>
          </a:xfrm>
          <a:prstGeom prst="rect">
            <a:avLst/>
          </a:prstGeom>
        </p:spPr>
      </p:pic>
      <p:sp>
        <p:nvSpPr>
          <p:cNvPr id="2" name="Rectangle 1">
            <a:extLst>
              <a:ext uri="{FF2B5EF4-FFF2-40B4-BE49-F238E27FC236}">
                <a16:creationId xmlns:a16="http://schemas.microsoft.com/office/drawing/2014/main" id="{9772B8EF-3B36-0403-A753-5EC626504D08}"/>
              </a:ext>
            </a:extLst>
          </p:cNvPr>
          <p:cNvSpPr/>
          <p:nvPr userDrawn="1"/>
        </p:nvSpPr>
        <p:spPr>
          <a:xfrm>
            <a:off x="0" y="6489117"/>
            <a:ext cx="12192000" cy="12380774"/>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B8F10426-03DC-99FD-8829-8E08C43CD709}"/>
              </a:ext>
            </a:extLst>
          </p:cNvPr>
          <p:cNvCxnSpPr>
            <a:cxnSpLocks/>
            <a:endCxn id="2" idx="2"/>
          </p:cNvCxnSpPr>
          <p:nvPr userDrawn="1"/>
        </p:nvCxnSpPr>
        <p:spPr>
          <a:xfrm>
            <a:off x="6096000" y="1742529"/>
            <a:ext cx="0" cy="17127362"/>
          </a:xfrm>
          <a:prstGeom prst="line">
            <a:avLst/>
          </a:prstGeom>
          <a:ln>
            <a:solidFill>
              <a:srgbClr val="08BFD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93B3AE9-33BB-0AB5-1842-A941E4DF51BB}"/>
              </a:ext>
            </a:extLst>
          </p:cNvPr>
          <p:cNvSpPr txBox="1"/>
          <p:nvPr userDrawn="1"/>
        </p:nvSpPr>
        <p:spPr>
          <a:xfrm>
            <a:off x="505166" y="828242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25" name="TextBox 24">
            <a:extLst>
              <a:ext uri="{FF2B5EF4-FFF2-40B4-BE49-F238E27FC236}">
                <a16:creationId xmlns:a16="http://schemas.microsoft.com/office/drawing/2014/main" id="{1681BCEA-CEE9-C3D8-39F4-73E4B9FDB5FB}"/>
              </a:ext>
            </a:extLst>
          </p:cNvPr>
          <p:cNvSpPr txBox="1"/>
          <p:nvPr userDrawn="1"/>
        </p:nvSpPr>
        <p:spPr>
          <a:xfrm>
            <a:off x="505166" y="901830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250 characters</a:t>
            </a:r>
          </a:p>
        </p:txBody>
      </p:sp>
      <p:sp>
        <p:nvSpPr>
          <p:cNvPr id="26" name="TextBox 25">
            <a:extLst>
              <a:ext uri="{FF2B5EF4-FFF2-40B4-BE49-F238E27FC236}">
                <a16:creationId xmlns:a16="http://schemas.microsoft.com/office/drawing/2014/main" id="{A7C57A7D-6E7B-519C-627D-03898F4B36DA}"/>
              </a:ext>
            </a:extLst>
          </p:cNvPr>
          <p:cNvSpPr txBox="1"/>
          <p:nvPr userDrawn="1"/>
        </p:nvSpPr>
        <p:spPr>
          <a:xfrm>
            <a:off x="6393978" y="828068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27" name="TextBox 26">
            <a:extLst>
              <a:ext uri="{FF2B5EF4-FFF2-40B4-BE49-F238E27FC236}">
                <a16:creationId xmlns:a16="http://schemas.microsoft.com/office/drawing/2014/main" id="{00317E18-7CE0-F429-7B88-FDA05FE6F75F}"/>
              </a:ext>
            </a:extLst>
          </p:cNvPr>
          <p:cNvSpPr txBox="1"/>
          <p:nvPr userDrawn="1"/>
        </p:nvSpPr>
        <p:spPr>
          <a:xfrm>
            <a:off x="6393978" y="901830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200 characters</a:t>
            </a:r>
          </a:p>
        </p:txBody>
      </p:sp>
      <p:sp>
        <p:nvSpPr>
          <p:cNvPr id="30" name="TextBox 29">
            <a:extLst>
              <a:ext uri="{FF2B5EF4-FFF2-40B4-BE49-F238E27FC236}">
                <a16:creationId xmlns:a16="http://schemas.microsoft.com/office/drawing/2014/main" id="{F40A73AE-6004-4B39-6C2D-67B79FDB4F38}"/>
              </a:ext>
            </a:extLst>
          </p:cNvPr>
          <p:cNvSpPr txBox="1"/>
          <p:nvPr userDrawn="1"/>
        </p:nvSpPr>
        <p:spPr>
          <a:xfrm>
            <a:off x="499317" y="7907820"/>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1</a:t>
            </a:r>
          </a:p>
        </p:txBody>
      </p:sp>
      <p:sp>
        <p:nvSpPr>
          <p:cNvPr id="31" name="TextBox 30">
            <a:extLst>
              <a:ext uri="{FF2B5EF4-FFF2-40B4-BE49-F238E27FC236}">
                <a16:creationId xmlns:a16="http://schemas.microsoft.com/office/drawing/2014/main" id="{D674F806-2B1D-6AD8-FDD1-A9C9472D1E0A}"/>
              </a:ext>
            </a:extLst>
          </p:cNvPr>
          <p:cNvSpPr txBox="1"/>
          <p:nvPr userDrawn="1"/>
        </p:nvSpPr>
        <p:spPr>
          <a:xfrm>
            <a:off x="6393978" y="7906073"/>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1</a:t>
            </a:r>
          </a:p>
        </p:txBody>
      </p:sp>
      <p:sp>
        <p:nvSpPr>
          <p:cNvPr id="38" name="TextBox 37">
            <a:extLst>
              <a:ext uri="{FF2B5EF4-FFF2-40B4-BE49-F238E27FC236}">
                <a16:creationId xmlns:a16="http://schemas.microsoft.com/office/drawing/2014/main" id="{9C29CABC-E462-2FE6-D877-A498EF8EC2D2}"/>
              </a:ext>
            </a:extLst>
          </p:cNvPr>
          <p:cNvSpPr txBox="1"/>
          <p:nvPr userDrawn="1"/>
        </p:nvSpPr>
        <p:spPr>
          <a:xfrm>
            <a:off x="499317" y="1171230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39" name="TextBox 38">
            <a:extLst>
              <a:ext uri="{FF2B5EF4-FFF2-40B4-BE49-F238E27FC236}">
                <a16:creationId xmlns:a16="http://schemas.microsoft.com/office/drawing/2014/main" id="{E0646223-0797-D28F-E5A8-BC36A6EB7277}"/>
              </a:ext>
            </a:extLst>
          </p:cNvPr>
          <p:cNvSpPr txBox="1"/>
          <p:nvPr userDrawn="1"/>
        </p:nvSpPr>
        <p:spPr>
          <a:xfrm>
            <a:off x="499317" y="1244818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250 characters</a:t>
            </a:r>
          </a:p>
        </p:txBody>
      </p:sp>
      <p:sp>
        <p:nvSpPr>
          <p:cNvPr id="40" name="TextBox 39">
            <a:extLst>
              <a:ext uri="{FF2B5EF4-FFF2-40B4-BE49-F238E27FC236}">
                <a16:creationId xmlns:a16="http://schemas.microsoft.com/office/drawing/2014/main" id="{0A67E096-2A8C-D79F-6B67-A569529F6986}"/>
              </a:ext>
            </a:extLst>
          </p:cNvPr>
          <p:cNvSpPr txBox="1"/>
          <p:nvPr userDrawn="1"/>
        </p:nvSpPr>
        <p:spPr>
          <a:xfrm>
            <a:off x="6393978" y="1171055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41" name="TextBox 40">
            <a:extLst>
              <a:ext uri="{FF2B5EF4-FFF2-40B4-BE49-F238E27FC236}">
                <a16:creationId xmlns:a16="http://schemas.microsoft.com/office/drawing/2014/main" id="{BAC0D435-39B6-B0F2-3341-329443315673}"/>
              </a:ext>
            </a:extLst>
          </p:cNvPr>
          <p:cNvSpPr txBox="1"/>
          <p:nvPr userDrawn="1"/>
        </p:nvSpPr>
        <p:spPr>
          <a:xfrm>
            <a:off x="6393978" y="1244818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200 characters</a:t>
            </a:r>
          </a:p>
        </p:txBody>
      </p:sp>
      <p:sp>
        <p:nvSpPr>
          <p:cNvPr id="42" name="TextBox 41">
            <a:extLst>
              <a:ext uri="{FF2B5EF4-FFF2-40B4-BE49-F238E27FC236}">
                <a16:creationId xmlns:a16="http://schemas.microsoft.com/office/drawing/2014/main" id="{A64EDDCF-2AA5-4B7C-BA89-DCCDD7587938}"/>
              </a:ext>
            </a:extLst>
          </p:cNvPr>
          <p:cNvSpPr txBox="1"/>
          <p:nvPr userDrawn="1"/>
        </p:nvSpPr>
        <p:spPr>
          <a:xfrm>
            <a:off x="493468" y="11358017"/>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2</a:t>
            </a:r>
          </a:p>
        </p:txBody>
      </p:sp>
      <p:sp>
        <p:nvSpPr>
          <p:cNvPr id="43" name="TextBox 42">
            <a:extLst>
              <a:ext uri="{FF2B5EF4-FFF2-40B4-BE49-F238E27FC236}">
                <a16:creationId xmlns:a16="http://schemas.microsoft.com/office/drawing/2014/main" id="{EDB63E84-013C-FE7B-10D2-E4632165F2D5}"/>
              </a:ext>
            </a:extLst>
          </p:cNvPr>
          <p:cNvSpPr txBox="1"/>
          <p:nvPr userDrawn="1"/>
        </p:nvSpPr>
        <p:spPr>
          <a:xfrm>
            <a:off x="6393978" y="11356270"/>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2</a:t>
            </a:r>
          </a:p>
        </p:txBody>
      </p:sp>
      <p:sp>
        <p:nvSpPr>
          <p:cNvPr id="46" name="TextBox 45">
            <a:extLst>
              <a:ext uri="{FF2B5EF4-FFF2-40B4-BE49-F238E27FC236}">
                <a16:creationId xmlns:a16="http://schemas.microsoft.com/office/drawing/2014/main" id="{6115B1B1-6C98-397A-30DE-D5DAB6E87E8F}"/>
              </a:ext>
            </a:extLst>
          </p:cNvPr>
          <p:cNvSpPr txBox="1"/>
          <p:nvPr userDrawn="1"/>
        </p:nvSpPr>
        <p:spPr>
          <a:xfrm>
            <a:off x="6393978" y="1543465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47" name="TextBox 46">
            <a:extLst>
              <a:ext uri="{FF2B5EF4-FFF2-40B4-BE49-F238E27FC236}">
                <a16:creationId xmlns:a16="http://schemas.microsoft.com/office/drawing/2014/main" id="{6455A87C-F859-5EAA-4407-43777BA3C7AF}"/>
              </a:ext>
            </a:extLst>
          </p:cNvPr>
          <p:cNvSpPr txBox="1"/>
          <p:nvPr userDrawn="1"/>
        </p:nvSpPr>
        <p:spPr>
          <a:xfrm>
            <a:off x="6393978" y="1617227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200 characters</a:t>
            </a:r>
          </a:p>
        </p:txBody>
      </p:sp>
      <p:sp>
        <p:nvSpPr>
          <p:cNvPr id="49" name="TextBox 48">
            <a:extLst>
              <a:ext uri="{FF2B5EF4-FFF2-40B4-BE49-F238E27FC236}">
                <a16:creationId xmlns:a16="http://schemas.microsoft.com/office/drawing/2014/main" id="{71706A55-D7F9-BC04-3EFA-42889886ECE6}"/>
              </a:ext>
            </a:extLst>
          </p:cNvPr>
          <p:cNvSpPr txBox="1"/>
          <p:nvPr userDrawn="1"/>
        </p:nvSpPr>
        <p:spPr>
          <a:xfrm>
            <a:off x="6393978" y="15060045"/>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3</a:t>
            </a:r>
          </a:p>
        </p:txBody>
      </p:sp>
      <p:sp>
        <p:nvSpPr>
          <p:cNvPr id="51" name="TextBox 50">
            <a:extLst>
              <a:ext uri="{FF2B5EF4-FFF2-40B4-BE49-F238E27FC236}">
                <a16:creationId xmlns:a16="http://schemas.microsoft.com/office/drawing/2014/main" id="{03B52A09-D5D8-08FE-2F61-FC66705EE612}"/>
              </a:ext>
            </a:extLst>
          </p:cNvPr>
          <p:cNvSpPr txBox="1"/>
          <p:nvPr userDrawn="1"/>
        </p:nvSpPr>
        <p:spPr>
          <a:xfrm>
            <a:off x="671416" y="6497649"/>
            <a:ext cx="3850931"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A selection: enter 1, 2, 3 or 4 for the Custom Section placement, then provide requested content:</a:t>
            </a:r>
            <a:endParaRPr lang="en-US" b="1" dirty="0">
              <a:solidFill>
                <a:schemeClr val="tx1"/>
              </a:solidFill>
              <a:latin typeface="TWK Everett Medium" panose="020B0204000000000000" pitchFamily="34" charset="77"/>
            </a:endParaRPr>
          </a:p>
        </p:txBody>
      </p:sp>
      <p:sp>
        <p:nvSpPr>
          <p:cNvPr id="52" name="TextBox 51">
            <a:extLst>
              <a:ext uri="{FF2B5EF4-FFF2-40B4-BE49-F238E27FC236}">
                <a16:creationId xmlns:a16="http://schemas.microsoft.com/office/drawing/2014/main" id="{DEC3B86C-1F8B-362C-5F96-857383C6F0AF}"/>
              </a:ext>
            </a:extLst>
          </p:cNvPr>
          <p:cNvSpPr txBox="1"/>
          <p:nvPr userDrawn="1"/>
        </p:nvSpPr>
        <p:spPr>
          <a:xfrm>
            <a:off x="6428505" y="6497649"/>
            <a:ext cx="3850931"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B selection: enter 1, 2, 3 or 4 for the Custom Section placement, then provide requested content:</a:t>
            </a:r>
            <a:endParaRPr lang="en-US" b="1" dirty="0">
              <a:solidFill>
                <a:schemeClr val="tx1"/>
              </a:solidFill>
              <a:latin typeface="TWK Everett Medium" panose="020B0204000000000000" pitchFamily="34" charset="77"/>
            </a:endParaRPr>
          </a:p>
        </p:txBody>
      </p:sp>
      <p:cxnSp>
        <p:nvCxnSpPr>
          <p:cNvPr id="53" name="Straight Connector 52">
            <a:extLst>
              <a:ext uri="{FF2B5EF4-FFF2-40B4-BE49-F238E27FC236}">
                <a16:creationId xmlns:a16="http://schemas.microsoft.com/office/drawing/2014/main" id="{FD39CEAE-B14D-0AE6-2649-75536A73C4A3}"/>
              </a:ext>
            </a:extLst>
          </p:cNvPr>
          <p:cNvCxnSpPr>
            <a:cxnSpLocks/>
          </p:cNvCxnSpPr>
          <p:nvPr userDrawn="1"/>
        </p:nvCxnSpPr>
        <p:spPr>
          <a:xfrm>
            <a:off x="588291" y="6781996"/>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9A571ED-A247-CCA6-777D-D90B51E1CB4A}"/>
              </a:ext>
            </a:extLst>
          </p:cNvPr>
          <p:cNvCxnSpPr>
            <a:cxnSpLocks/>
          </p:cNvCxnSpPr>
          <p:nvPr userDrawn="1"/>
        </p:nvCxnSpPr>
        <p:spPr>
          <a:xfrm>
            <a:off x="6358821" y="6790360"/>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B504943-E4AE-4F76-1E6E-5CA52A30E245}"/>
              </a:ext>
            </a:extLst>
          </p:cNvPr>
          <p:cNvSpPr txBox="1"/>
          <p:nvPr userDrawn="1"/>
        </p:nvSpPr>
        <p:spPr>
          <a:xfrm>
            <a:off x="493468" y="718163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Page </a:t>
            </a:r>
            <a:r>
              <a:rPr lang="en-US" sz="1200">
                <a:solidFill>
                  <a:schemeClr val="accent6">
                    <a:lumMod val="50000"/>
                  </a:schemeClr>
                </a:solidFill>
                <a:latin typeface="TWK Everett Medium" panose="020B0204000000000000" pitchFamily="34" charset="77"/>
              </a:rPr>
              <a:t>Title (match corresponding name in sub site navigation)</a:t>
            </a:r>
            <a:endParaRPr lang="en-US" sz="1200" dirty="0">
              <a:solidFill>
                <a:schemeClr val="accent6">
                  <a:lumMod val="50000"/>
                </a:schemeClr>
              </a:solidFill>
              <a:latin typeface="TWK Everett Medium" panose="020B0204000000000000" pitchFamily="34" charset="77"/>
            </a:endParaRPr>
          </a:p>
        </p:txBody>
      </p:sp>
      <p:sp>
        <p:nvSpPr>
          <p:cNvPr id="4" name="TextBox 3">
            <a:extLst>
              <a:ext uri="{FF2B5EF4-FFF2-40B4-BE49-F238E27FC236}">
                <a16:creationId xmlns:a16="http://schemas.microsoft.com/office/drawing/2014/main" id="{F9C5FE79-DD31-889B-1CD6-1C7F5CB4D82A}"/>
              </a:ext>
            </a:extLst>
          </p:cNvPr>
          <p:cNvSpPr txBox="1"/>
          <p:nvPr userDrawn="1"/>
        </p:nvSpPr>
        <p:spPr>
          <a:xfrm>
            <a:off x="6403033" y="718163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Page </a:t>
            </a:r>
            <a:r>
              <a:rPr lang="en-US" sz="1200">
                <a:solidFill>
                  <a:schemeClr val="accent6">
                    <a:lumMod val="50000"/>
                  </a:schemeClr>
                </a:solidFill>
                <a:latin typeface="TWK Everett Medium" panose="020B0204000000000000" pitchFamily="34" charset="77"/>
              </a:rPr>
              <a:t>Title (match corresponding name in sub site navigation)</a:t>
            </a:r>
            <a:endParaRPr lang="en-US" sz="1200" dirty="0">
              <a:solidFill>
                <a:schemeClr val="accent6">
                  <a:lumMod val="50000"/>
                </a:schemeClr>
              </a:solidFill>
              <a:latin typeface="TWK Everett Medium" panose="020B0204000000000000" pitchFamily="34" charset="77"/>
            </a:endParaRPr>
          </a:p>
        </p:txBody>
      </p:sp>
    </p:spTree>
    <p:extLst>
      <p:ext uri="{BB962C8B-B14F-4D97-AF65-F5344CB8AC3E}">
        <p14:creationId xmlns:p14="http://schemas.microsoft.com/office/powerpoint/2010/main" val="241526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ide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4BB28-F152-2ED3-66C8-6654E7B5B626}"/>
              </a:ext>
            </a:extLst>
          </p:cNvPr>
          <p:cNvSpPr/>
          <p:nvPr userDrawn="1"/>
        </p:nvSpPr>
        <p:spPr>
          <a:xfrm>
            <a:off x="0" y="6497649"/>
            <a:ext cx="12192000" cy="7120991"/>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D21214E-5E33-58C0-BA9E-BFA6BA1BE6E5}"/>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2369C732-1CF5-F5D2-D746-C88831DC5F4E}"/>
              </a:ext>
            </a:extLst>
          </p:cNvPr>
          <p:cNvSpPr txBox="1"/>
          <p:nvPr userDrawn="1"/>
        </p:nvSpPr>
        <p:spPr>
          <a:xfrm>
            <a:off x="554182" y="1613413"/>
            <a:ext cx="4894118" cy="553998"/>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For video content, here are your style options. Make your option selection, then note the selected custom section and provide the content below. </a:t>
            </a:r>
            <a:br>
              <a:rPr lang="en-US" sz="1000" dirty="0">
                <a:solidFill>
                  <a:srgbClr val="005759"/>
                </a:solidFill>
                <a:latin typeface="TWK Everett" panose="020B0204000000000000" pitchFamily="34" charset="77"/>
              </a:rPr>
            </a:br>
            <a:r>
              <a:rPr lang="en-US" sz="1000" b="1" i="0" dirty="0">
                <a:solidFill>
                  <a:srgbClr val="005759"/>
                </a:solidFill>
                <a:latin typeface="TWK Everett" panose="020B0204000000000000" pitchFamily="34" charset="77"/>
              </a:rPr>
              <a:t>Note: </a:t>
            </a:r>
            <a:r>
              <a:rPr lang="en-US" sz="1000" b="1" dirty="0">
                <a:solidFill>
                  <a:srgbClr val="005759"/>
                </a:solidFill>
                <a:latin typeface="TWK Everett" panose="020B0204000000000000" pitchFamily="34" charset="77"/>
              </a:rPr>
              <a:t>only one video element is permitted on a site page</a:t>
            </a:r>
            <a:r>
              <a:rPr lang="en-US" sz="1000" dirty="0">
                <a:solidFill>
                  <a:srgbClr val="005759"/>
                </a:solidFill>
                <a:latin typeface="TWK Everett" panose="020B0204000000000000" pitchFamily="34" charset="77"/>
              </a:rPr>
              <a:t>. </a:t>
            </a:r>
          </a:p>
        </p:txBody>
      </p:sp>
      <p:sp>
        <p:nvSpPr>
          <p:cNvPr id="8" name="TextBox 7">
            <a:extLst>
              <a:ext uri="{FF2B5EF4-FFF2-40B4-BE49-F238E27FC236}">
                <a16:creationId xmlns:a16="http://schemas.microsoft.com/office/drawing/2014/main" id="{19A59923-F0C1-39EA-4902-1D8194D40743}"/>
              </a:ext>
            </a:extLst>
          </p:cNvPr>
          <p:cNvSpPr txBox="1"/>
          <p:nvPr userDrawn="1"/>
        </p:nvSpPr>
        <p:spPr>
          <a:xfrm>
            <a:off x="554182" y="958867"/>
            <a:ext cx="4529262" cy="646331"/>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Video Elements for </a:t>
            </a:r>
            <a:br>
              <a:rPr lang="en-US" b="1" dirty="0">
                <a:solidFill>
                  <a:srgbClr val="005759"/>
                </a:solidFill>
                <a:latin typeface="TWK Everett Medium" panose="020B0204000000000000" pitchFamily="34" charset="77"/>
              </a:rPr>
            </a:br>
            <a:r>
              <a:rPr lang="en-US" b="1" dirty="0">
                <a:solidFill>
                  <a:srgbClr val="005759"/>
                </a:solidFill>
                <a:latin typeface="TWK Everett Medium" panose="020B0204000000000000" pitchFamily="34" charset="77"/>
              </a:rPr>
              <a:t>Custom Sections One, Two or Three</a:t>
            </a:r>
          </a:p>
        </p:txBody>
      </p:sp>
      <p:pic>
        <p:nvPicPr>
          <p:cNvPr id="9" name="Picture 8">
            <a:extLst>
              <a:ext uri="{FF2B5EF4-FFF2-40B4-BE49-F238E27FC236}">
                <a16:creationId xmlns:a16="http://schemas.microsoft.com/office/drawing/2014/main" id="{7A5ADF7D-4030-E400-8A3C-D8EA5AA90474}"/>
              </a:ext>
            </a:extLst>
          </p:cNvPr>
          <p:cNvPicPr>
            <a:picLocks noChangeAspect="1"/>
          </p:cNvPicPr>
          <p:nvPr userDrawn="1"/>
        </p:nvPicPr>
        <p:blipFill>
          <a:blip r:embed="rId3"/>
          <a:srcRect l="1243" r="1243"/>
          <a:stretch/>
        </p:blipFill>
        <p:spPr>
          <a:xfrm>
            <a:off x="628376" y="2274556"/>
            <a:ext cx="4591324" cy="1732865"/>
          </a:xfrm>
          <a:prstGeom prst="rect">
            <a:avLst/>
          </a:prstGeom>
        </p:spPr>
      </p:pic>
      <p:sp>
        <p:nvSpPr>
          <p:cNvPr id="10" name="TextBox 9">
            <a:extLst>
              <a:ext uri="{FF2B5EF4-FFF2-40B4-BE49-F238E27FC236}">
                <a16:creationId xmlns:a16="http://schemas.microsoft.com/office/drawing/2014/main" id="{9DBA4112-8033-9803-B9AE-FF1D1CC0ECDA}"/>
              </a:ext>
            </a:extLst>
          </p:cNvPr>
          <p:cNvSpPr txBox="1"/>
          <p:nvPr userDrawn="1"/>
        </p:nvSpPr>
        <p:spPr>
          <a:xfrm>
            <a:off x="568506" y="4507320"/>
            <a:ext cx="4049210" cy="461665"/>
          </a:xfrm>
          <a:prstGeom prst="rect">
            <a:avLst/>
          </a:prstGeom>
          <a:noFill/>
        </p:spPr>
        <p:txBody>
          <a:bodyPr wrap="square" rtlCol="0">
            <a:spAutoFit/>
          </a:bodyPr>
          <a:lstStyle/>
          <a:p>
            <a:r>
              <a:rPr lang="en-US" sz="1200" dirty="0">
                <a:latin typeface="Georgia Pro" panose="02040502050405020303" pitchFamily="18" charset="0"/>
              </a:rPr>
              <a:t>Content block containing one block of headline, text</a:t>
            </a:r>
          </a:p>
          <a:p>
            <a:r>
              <a:rPr lang="en-US" sz="1200" dirty="0">
                <a:latin typeface="Georgia Pro" panose="02040502050405020303" pitchFamily="18" charset="0"/>
              </a:rPr>
              <a:t>and a horizontal video embed.</a:t>
            </a:r>
            <a:endParaRPr lang="en-US" sz="1200" dirty="0"/>
          </a:p>
        </p:txBody>
      </p:sp>
      <p:cxnSp>
        <p:nvCxnSpPr>
          <p:cNvPr id="12" name="Straight Connector 11">
            <a:extLst>
              <a:ext uri="{FF2B5EF4-FFF2-40B4-BE49-F238E27FC236}">
                <a16:creationId xmlns:a16="http://schemas.microsoft.com/office/drawing/2014/main" id="{C6DEA666-17F3-CD68-19A5-A2018ADDAFD3}"/>
              </a:ext>
            </a:extLst>
          </p:cNvPr>
          <p:cNvCxnSpPr>
            <a:cxnSpLocks/>
          </p:cNvCxnSpPr>
          <p:nvPr userDrawn="1"/>
        </p:nvCxnSpPr>
        <p:spPr>
          <a:xfrm>
            <a:off x="6105378" y="1785963"/>
            <a:ext cx="2197" cy="11824145"/>
          </a:xfrm>
          <a:prstGeom prst="line">
            <a:avLst/>
          </a:prstGeom>
          <a:ln>
            <a:solidFill>
              <a:srgbClr val="08BFD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A7173B-A3E4-9758-6DF7-A4F484EBAA33}"/>
              </a:ext>
            </a:extLst>
          </p:cNvPr>
          <p:cNvSpPr txBox="1"/>
          <p:nvPr userDrawn="1"/>
        </p:nvSpPr>
        <p:spPr>
          <a:xfrm>
            <a:off x="554181"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A. Horizontal Video Embed Content Block</a:t>
            </a:r>
          </a:p>
        </p:txBody>
      </p:sp>
      <p:pic>
        <p:nvPicPr>
          <p:cNvPr id="14" name="Picture 13">
            <a:extLst>
              <a:ext uri="{FF2B5EF4-FFF2-40B4-BE49-F238E27FC236}">
                <a16:creationId xmlns:a16="http://schemas.microsoft.com/office/drawing/2014/main" id="{F8E86E46-29CC-FB0A-817E-BE1CED3A5525}"/>
              </a:ext>
            </a:extLst>
          </p:cNvPr>
          <p:cNvPicPr>
            <a:picLocks noChangeAspect="1"/>
          </p:cNvPicPr>
          <p:nvPr userDrawn="1"/>
        </p:nvPicPr>
        <p:blipFill rotWithShape="1">
          <a:blip r:embed="rId4"/>
          <a:srcRect l="-966" t="-1364" r="1" b="-1167"/>
          <a:stretch/>
        </p:blipFill>
        <p:spPr>
          <a:xfrm>
            <a:off x="6924387" y="1696868"/>
            <a:ext cx="3191284" cy="2307440"/>
          </a:xfrm>
          <a:prstGeom prst="rect">
            <a:avLst/>
          </a:prstGeom>
        </p:spPr>
      </p:pic>
      <p:sp>
        <p:nvSpPr>
          <p:cNvPr id="15" name="TextBox 14">
            <a:extLst>
              <a:ext uri="{FF2B5EF4-FFF2-40B4-BE49-F238E27FC236}">
                <a16:creationId xmlns:a16="http://schemas.microsoft.com/office/drawing/2014/main" id="{8260B0F8-0435-5597-25CA-A689A3A79168}"/>
              </a:ext>
            </a:extLst>
          </p:cNvPr>
          <p:cNvSpPr txBox="1"/>
          <p:nvPr userDrawn="1"/>
        </p:nvSpPr>
        <p:spPr>
          <a:xfrm>
            <a:off x="6451418" y="4507320"/>
            <a:ext cx="4817305" cy="461665"/>
          </a:xfrm>
          <a:prstGeom prst="rect">
            <a:avLst/>
          </a:prstGeom>
          <a:noFill/>
        </p:spPr>
        <p:txBody>
          <a:bodyPr wrap="square" rtlCol="0">
            <a:spAutoFit/>
          </a:bodyPr>
          <a:lstStyle/>
          <a:p>
            <a:r>
              <a:rPr lang="en-US" sz="1200" dirty="0">
                <a:latin typeface="Georgia Pro" panose="02040502050405020303" pitchFamily="18" charset="0"/>
              </a:rPr>
              <a:t>Content block containing one block of headline, text and a</a:t>
            </a:r>
          </a:p>
          <a:p>
            <a:r>
              <a:rPr lang="en-US" sz="1200" dirty="0">
                <a:latin typeface="Georgia Pro" panose="02040502050405020303" pitchFamily="18" charset="0"/>
              </a:rPr>
              <a:t>horizontal video embed stacked on top of each other.</a:t>
            </a:r>
          </a:p>
        </p:txBody>
      </p:sp>
      <p:sp>
        <p:nvSpPr>
          <p:cNvPr id="17" name="TextBox 16">
            <a:extLst>
              <a:ext uri="{FF2B5EF4-FFF2-40B4-BE49-F238E27FC236}">
                <a16:creationId xmlns:a16="http://schemas.microsoft.com/office/drawing/2014/main" id="{5EABE0B0-3E88-2EC6-CC2C-3EDD5F5D1066}"/>
              </a:ext>
            </a:extLst>
          </p:cNvPr>
          <p:cNvSpPr txBox="1"/>
          <p:nvPr userDrawn="1"/>
        </p:nvSpPr>
        <p:spPr>
          <a:xfrm>
            <a:off x="6437094" y="4146473"/>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B. Stacked Video Embed Content Block</a:t>
            </a:r>
          </a:p>
        </p:txBody>
      </p:sp>
      <p:sp>
        <p:nvSpPr>
          <p:cNvPr id="2" name="TextBox 1">
            <a:extLst>
              <a:ext uri="{FF2B5EF4-FFF2-40B4-BE49-F238E27FC236}">
                <a16:creationId xmlns:a16="http://schemas.microsoft.com/office/drawing/2014/main" id="{2282FDBB-ABC4-0AF1-155B-5E964DE276F1}"/>
              </a:ext>
            </a:extLst>
          </p:cNvPr>
          <p:cNvSpPr txBox="1"/>
          <p:nvPr userDrawn="1"/>
        </p:nvSpPr>
        <p:spPr>
          <a:xfrm>
            <a:off x="671416" y="6497649"/>
            <a:ext cx="3850931"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A selection: enter 1, 2, 3 or 4 for the Custom Section placement, then provide requested content:</a:t>
            </a:r>
            <a:endParaRPr lang="en-US" b="1" dirty="0">
              <a:solidFill>
                <a:schemeClr val="tx1"/>
              </a:solidFill>
              <a:latin typeface="TWK Everett Medium" panose="020B0204000000000000" pitchFamily="34" charset="77"/>
            </a:endParaRPr>
          </a:p>
        </p:txBody>
      </p:sp>
      <p:sp>
        <p:nvSpPr>
          <p:cNvPr id="3" name="TextBox 2">
            <a:extLst>
              <a:ext uri="{FF2B5EF4-FFF2-40B4-BE49-F238E27FC236}">
                <a16:creationId xmlns:a16="http://schemas.microsoft.com/office/drawing/2014/main" id="{C12564E9-4A9F-86D9-2F4A-D72A38F66DF4}"/>
              </a:ext>
            </a:extLst>
          </p:cNvPr>
          <p:cNvSpPr txBox="1"/>
          <p:nvPr userDrawn="1"/>
        </p:nvSpPr>
        <p:spPr>
          <a:xfrm>
            <a:off x="505166" y="784991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4" name="TextBox 3">
            <a:extLst>
              <a:ext uri="{FF2B5EF4-FFF2-40B4-BE49-F238E27FC236}">
                <a16:creationId xmlns:a16="http://schemas.microsoft.com/office/drawing/2014/main" id="{A4CA7FF8-83C4-6921-62C6-9694DC9201BE}"/>
              </a:ext>
            </a:extLst>
          </p:cNvPr>
          <p:cNvSpPr txBox="1"/>
          <p:nvPr userDrawn="1"/>
        </p:nvSpPr>
        <p:spPr>
          <a:xfrm>
            <a:off x="505166" y="858579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500 characters</a:t>
            </a:r>
          </a:p>
        </p:txBody>
      </p:sp>
      <p:sp>
        <p:nvSpPr>
          <p:cNvPr id="20" name="TextBox 19">
            <a:extLst>
              <a:ext uri="{FF2B5EF4-FFF2-40B4-BE49-F238E27FC236}">
                <a16:creationId xmlns:a16="http://schemas.microsoft.com/office/drawing/2014/main" id="{8322F91E-0395-23E6-0B6B-30DE2F94E86B}"/>
              </a:ext>
            </a:extLst>
          </p:cNvPr>
          <p:cNvSpPr txBox="1"/>
          <p:nvPr userDrawn="1"/>
        </p:nvSpPr>
        <p:spPr>
          <a:xfrm>
            <a:off x="6405676" y="784816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21" name="TextBox 20">
            <a:extLst>
              <a:ext uri="{FF2B5EF4-FFF2-40B4-BE49-F238E27FC236}">
                <a16:creationId xmlns:a16="http://schemas.microsoft.com/office/drawing/2014/main" id="{E33DACAC-BFEA-F486-026F-7A87ABC69F37}"/>
              </a:ext>
            </a:extLst>
          </p:cNvPr>
          <p:cNvSpPr txBox="1"/>
          <p:nvPr userDrawn="1"/>
        </p:nvSpPr>
        <p:spPr>
          <a:xfrm>
            <a:off x="6405676" y="858579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500 characters</a:t>
            </a:r>
          </a:p>
        </p:txBody>
      </p:sp>
      <p:sp>
        <p:nvSpPr>
          <p:cNvPr id="16" name="TextBox 15">
            <a:extLst>
              <a:ext uri="{FF2B5EF4-FFF2-40B4-BE49-F238E27FC236}">
                <a16:creationId xmlns:a16="http://schemas.microsoft.com/office/drawing/2014/main" id="{7E3DA358-9233-913A-23A0-84B50E463FE2}"/>
              </a:ext>
            </a:extLst>
          </p:cNvPr>
          <p:cNvSpPr txBox="1"/>
          <p:nvPr userDrawn="1"/>
        </p:nvSpPr>
        <p:spPr>
          <a:xfrm>
            <a:off x="505166" y="1249412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Video URL link or location –</a:t>
            </a:r>
          </a:p>
        </p:txBody>
      </p:sp>
      <p:sp>
        <p:nvSpPr>
          <p:cNvPr id="18" name="TextBox 17">
            <a:extLst>
              <a:ext uri="{FF2B5EF4-FFF2-40B4-BE49-F238E27FC236}">
                <a16:creationId xmlns:a16="http://schemas.microsoft.com/office/drawing/2014/main" id="{73A5EE72-5D77-BCD6-6B87-222F980A51DB}"/>
              </a:ext>
            </a:extLst>
          </p:cNvPr>
          <p:cNvSpPr txBox="1"/>
          <p:nvPr userDrawn="1"/>
        </p:nvSpPr>
        <p:spPr>
          <a:xfrm>
            <a:off x="6405676" y="1249412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Video URL link or location –</a:t>
            </a:r>
          </a:p>
        </p:txBody>
      </p:sp>
      <p:sp>
        <p:nvSpPr>
          <p:cNvPr id="19" name="TextBox 18">
            <a:extLst>
              <a:ext uri="{FF2B5EF4-FFF2-40B4-BE49-F238E27FC236}">
                <a16:creationId xmlns:a16="http://schemas.microsoft.com/office/drawing/2014/main" id="{3CF76291-B4A9-D95C-CD2B-AF312933E6C8}"/>
              </a:ext>
            </a:extLst>
          </p:cNvPr>
          <p:cNvSpPr txBox="1"/>
          <p:nvPr userDrawn="1"/>
        </p:nvSpPr>
        <p:spPr>
          <a:xfrm>
            <a:off x="6428505" y="6497649"/>
            <a:ext cx="3850931"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B selection enter 1, 2, 3 or 4 for the Custom Section placement, then provide requested content:</a:t>
            </a:r>
            <a:endParaRPr lang="en-US" b="1" dirty="0">
              <a:solidFill>
                <a:schemeClr val="tx1"/>
              </a:solidFill>
              <a:latin typeface="TWK Everett Medium" panose="020B0204000000000000" pitchFamily="34" charset="77"/>
            </a:endParaRPr>
          </a:p>
        </p:txBody>
      </p:sp>
      <p:cxnSp>
        <p:nvCxnSpPr>
          <p:cNvPr id="22" name="Straight Connector 21">
            <a:extLst>
              <a:ext uri="{FF2B5EF4-FFF2-40B4-BE49-F238E27FC236}">
                <a16:creationId xmlns:a16="http://schemas.microsoft.com/office/drawing/2014/main" id="{1179116B-EF54-954A-E252-E8F7B11591EC}"/>
              </a:ext>
            </a:extLst>
          </p:cNvPr>
          <p:cNvCxnSpPr>
            <a:cxnSpLocks/>
          </p:cNvCxnSpPr>
          <p:nvPr userDrawn="1"/>
        </p:nvCxnSpPr>
        <p:spPr>
          <a:xfrm>
            <a:off x="588291" y="6781996"/>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9755358-B37E-68F2-78AD-626613371227}"/>
              </a:ext>
            </a:extLst>
          </p:cNvPr>
          <p:cNvCxnSpPr>
            <a:cxnSpLocks/>
          </p:cNvCxnSpPr>
          <p:nvPr userDrawn="1"/>
        </p:nvCxnSpPr>
        <p:spPr>
          <a:xfrm>
            <a:off x="6358821" y="6790360"/>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4808BAF-D53E-9277-3593-09AEEB9C5977}"/>
              </a:ext>
            </a:extLst>
          </p:cNvPr>
          <p:cNvSpPr txBox="1"/>
          <p:nvPr userDrawn="1"/>
        </p:nvSpPr>
        <p:spPr>
          <a:xfrm>
            <a:off x="505166" y="718163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Page </a:t>
            </a:r>
            <a:r>
              <a:rPr lang="en-US" sz="1200">
                <a:solidFill>
                  <a:schemeClr val="accent6">
                    <a:lumMod val="50000"/>
                  </a:schemeClr>
                </a:solidFill>
                <a:latin typeface="TWK Everett Medium" panose="020B0204000000000000" pitchFamily="34" charset="77"/>
              </a:rPr>
              <a:t>Title (match corresponding name in sub site navigation)</a:t>
            </a:r>
            <a:endParaRPr lang="en-US" sz="1200" dirty="0">
              <a:solidFill>
                <a:schemeClr val="accent6">
                  <a:lumMod val="50000"/>
                </a:schemeClr>
              </a:solidFill>
              <a:latin typeface="TWK Everett Medium" panose="020B0204000000000000" pitchFamily="34" charset="77"/>
            </a:endParaRPr>
          </a:p>
        </p:txBody>
      </p:sp>
      <p:sp>
        <p:nvSpPr>
          <p:cNvPr id="24" name="TextBox 23">
            <a:extLst>
              <a:ext uri="{FF2B5EF4-FFF2-40B4-BE49-F238E27FC236}">
                <a16:creationId xmlns:a16="http://schemas.microsoft.com/office/drawing/2014/main" id="{59967C41-E3EC-97B2-8999-D99B02F631E2}"/>
              </a:ext>
            </a:extLst>
          </p:cNvPr>
          <p:cNvSpPr txBox="1"/>
          <p:nvPr userDrawn="1"/>
        </p:nvSpPr>
        <p:spPr>
          <a:xfrm>
            <a:off x="6403033" y="718163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Page </a:t>
            </a:r>
            <a:r>
              <a:rPr lang="en-US" sz="1200">
                <a:solidFill>
                  <a:schemeClr val="accent6">
                    <a:lumMod val="50000"/>
                  </a:schemeClr>
                </a:solidFill>
                <a:latin typeface="TWK Everett Medium" panose="020B0204000000000000" pitchFamily="34" charset="77"/>
              </a:rPr>
              <a:t>Title (match corresponding name in sub site navigation)</a:t>
            </a:r>
            <a:endParaRPr lang="en-US" sz="1200" dirty="0">
              <a:solidFill>
                <a:schemeClr val="accent6">
                  <a:lumMod val="50000"/>
                </a:schemeClr>
              </a:solidFill>
              <a:latin typeface="TWK Everett Medium" panose="020B0204000000000000" pitchFamily="34" charset="77"/>
            </a:endParaRPr>
          </a:p>
        </p:txBody>
      </p:sp>
    </p:spTree>
    <p:extLst>
      <p:ext uri="{BB962C8B-B14F-4D97-AF65-F5344CB8AC3E}">
        <p14:creationId xmlns:p14="http://schemas.microsoft.com/office/powerpoint/2010/main" val="3760248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03AEAA-1815-3181-C90C-A22F65268783}"/>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538734BA-8C78-68F2-9E01-1E052A0D8E1B}"/>
              </a:ext>
            </a:extLst>
          </p:cNvPr>
          <p:cNvSpPr txBox="1"/>
          <p:nvPr userDrawn="1"/>
        </p:nvSpPr>
        <p:spPr>
          <a:xfrm>
            <a:off x="554182" y="1873171"/>
            <a:ext cx="4894118" cy="2908489"/>
          </a:xfrm>
          <a:prstGeom prst="rect">
            <a:avLst/>
          </a:prstGeom>
          <a:noFill/>
        </p:spPr>
        <p:txBody>
          <a:bodyPr wrap="square" rtlCol="0">
            <a:spAutoFit/>
          </a:bodyPr>
          <a:lstStyle/>
          <a:p>
            <a:r>
              <a:rPr lang="en-US" sz="1000" dirty="0">
                <a:latin typeface="GeorgiaPro" panose="02040502050405020303" pitchFamily="18" charset="0"/>
              </a:rPr>
              <a:t>This is a Phase 2 website that should serve as the first place our customers go to understand the services, products and solutions associated with a Solv or TD SYNNEX business unit.</a:t>
            </a:r>
          </a:p>
          <a:p>
            <a:endParaRPr lang="en-US" sz="1000" dirty="0">
              <a:latin typeface="GeorgiaPro" panose="02040502050405020303" pitchFamily="18" charset="0"/>
            </a:endParaRPr>
          </a:p>
          <a:p>
            <a:endParaRPr lang="en-US" sz="1000" dirty="0">
              <a:latin typeface="GeorgiaPro" panose="02040502050405020303" pitchFamily="18" charset="0"/>
            </a:endParaRPr>
          </a:p>
          <a:p>
            <a:r>
              <a:rPr lang="en-US" sz="1100" dirty="0">
                <a:solidFill>
                  <a:srgbClr val="08BFD6"/>
                </a:solidFill>
                <a:latin typeface="TWK Everett Medium" panose="020B0204000000000000" pitchFamily="34" charset="77"/>
              </a:rPr>
              <a:t>Step 1.</a:t>
            </a:r>
          </a:p>
          <a:p>
            <a:r>
              <a:rPr lang="en-US" sz="1000" dirty="0">
                <a:latin typeface="GeorgiaPro" panose="02040502050405020303" pitchFamily="18" charset="0"/>
              </a:rPr>
              <a:t>Review the Homepage Layout and Secondary Page Guides.</a:t>
            </a:r>
          </a:p>
          <a:p>
            <a:endParaRPr lang="en-US" sz="1000" dirty="0">
              <a:latin typeface="GeorgiaPro" panose="02040502050405020303" pitchFamily="18" charset="0"/>
            </a:endParaRPr>
          </a:p>
          <a:p>
            <a:r>
              <a:rPr lang="en-US" sz="1100" dirty="0">
                <a:solidFill>
                  <a:srgbClr val="08BFD6"/>
                </a:solidFill>
                <a:latin typeface="TWK Everett Medium" panose="020B0204000000000000" pitchFamily="34" charset="77"/>
              </a:rPr>
              <a:t>Step 2.</a:t>
            </a:r>
          </a:p>
          <a:p>
            <a:r>
              <a:rPr lang="en-US" sz="1000" dirty="0">
                <a:latin typeface="GeorgiaPro" panose="02040502050405020303" pitchFamily="18" charset="0"/>
              </a:rPr>
              <a:t>Review the Content Elements Glossary and choose up to four custom content blocks to include for the homepage or each secondary layouts.</a:t>
            </a:r>
          </a:p>
          <a:p>
            <a:endParaRPr lang="en-US" sz="1000" dirty="0">
              <a:latin typeface="GeorgiaPro" panose="02040502050405020303" pitchFamily="18" charset="0"/>
            </a:endParaRPr>
          </a:p>
          <a:p>
            <a:r>
              <a:rPr lang="en-US" sz="1100" dirty="0">
                <a:solidFill>
                  <a:srgbClr val="08BFD6"/>
                </a:solidFill>
                <a:latin typeface="TWK Everett Medium" panose="020B0204000000000000" pitchFamily="34" charset="77"/>
              </a:rPr>
              <a:t>Step 3.</a:t>
            </a:r>
          </a:p>
          <a:p>
            <a:r>
              <a:rPr lang="en-US" sz="1000" dirty="0">
                <a:latin typeface="GeorgiaPro" panose="02040502050405020303" pitchFamily="18" charset="0"/>
              </a:rPr>
              <a:t>Complete the Layout Selection and Content Entry section with custom content. Duplicate any Content Elements for each secondary page created with a maximum of four (4) custom sections. </a:t>
            </a:r>
          </a:p>
          <a:p>
            <a:endParaRPr lang="en-US" sz="1000" dirty="0">
              <a:latin typeface="GeorgiaPro" panose="02040502050405020303" pitchFamily="18" charset="0"/>
            </a:endParaRPr>
          </a:p>
          <a:p>
            <a:endParaRPr lang="en-US" sz="1000" dirty="0">
              <a:latin typeface="GeorgiaPro" panose="02040502050405020303" pitchFamily="18" charset="0"/>
            </a:endParaRPr>
          </a:p>
        </p:txBody>
      </p:sp>
      <p:sp>
        <p:nvSpPr>
          <p:cNvPr id="8" name="TextBox 7">
            <a:extLst>
              <a:ext uri="{FF2B5EF4-FFF2-40B4-BE49-F238E27FC236}">
                <a16:creationId xmlns:a16="http://schemas.microsoft.com/office/drawing/2014/main" id="{778C3F05-5D98-639C-0551-148E50453D27}"/>
              </a:ext>
            </a:extLst>
          </p:cNvPr>
          <p:cNvSpPr txBox="1"/>
          <p:nvPr userDrawn="1"/>
        </p:nvSpPr>
        <p:spPr>
          <a:xfrm>
            <a:off x="554182" y="958867"/>
            <a:ext cx="3213146" cy="646331"/>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Solv/Business Solutions Site Planner Overview</a:t>
            </a:r>
          </a:p>
        </p:txBody>
      </p:sp>
      <p:graphicFrame>
        <p:nvGraphicFramePr>
          <p:cNvPr id="9" name="Table 7">
            <a:extLst>
              <a:ext uri="{FF2B5EF4-FFF2-40B4-BE49-F238E27FC236}">
                <a16:creationId xmlns:a16="http://schemas.microsoft.com/office/drawing/2014/main" id="{23808342-C042-287E-FCFA-68283BF1A02E}"/>
              </a:ext>
            </a:extLst>
          </p:cNvPr>
          <p:cNvGraphicFramePr>
            <a:graphicFrameLocks noGrp="1"/>
          </p:cNvGraphicFramePr>
          <p:nvPr userDrawn="1">
            <p:extLst>
              <p:ext uri="{D42A27DB-BD31-4B8C-83A1-F6EECF244321}">
                <p14:modId xmlns:p14="http://schemas.microsoft.com/office/powerpoint/2010/main" val="1969547860"/>
              </p:ext>
            </p:extLst>
          </p:nvPr>
        </p:nvGraphicFramePr>
        <p:xfrm>
          <a:off x="5787097" y="1907896"/>
          <a:ext cx="5850721" cy="1865452"/>
        </p:xfrm>
        <a:graphic>
          <a:graphicData uri="http://schemas.openxmlformats.org/drawingml/2006/table">
            <a:tbl>
              <a:tblPr bandRow="1">
                <a:tableStyleId>{46F890A9-2807-4EBB-B81D-B2AA78EC7F39}</a:tableStyleId>
              </a:tblPr>
              <a:tblGrid>
                <a:gridCol w="2252663">
                  <a:extLst>
                    <a:ext uri="{9D8B030D-6E8A-4147-A177-3AD203B41FA5}">
                      <a16:colId xmlns:a16="http://schemas.microsoft.com/office/drawing/2014/main" val="2864011646"/>
                    </a:ext>
                  </a:extLst>
                </a:gridCol>
                <a:gridCol w="3598058">
                  <a:extLst>
                    <a:ext uri="{9D8B030D-6E8A-4147-A177-3AD203B41FA5}">
                      <a16:colId xmlns:a16="http://schemas.microsoft.com/office/drawing/2014/main" val="1881194002"/>
                    </a:ext>
                  </a:extLst>
                </a:gridCol>
              </a:tblGrid>
              <a:tr h="454768">
                <a:tc>
                  <a:txBody>
                    <a:bodyPr/>
                    <a:lstStyle/>
                    <a:p>
                      <a:pPr algn="ctr"/>
                      <a:r>
                        <a:rPr lang="en-US" sz="1100" b="0" i="0" dirty="0">
                          <a:solidFill>
                            <a:schemeClr val="bg1"/>
                          </a:solidFill>
                          <a:latin typeface="TWK Everett" panose="020B0204000000000000" pitchFamily="34" charset="77"/>
                        </a:rPr>
                        <a:t>Number of Pages</a:t>
                      </a:r>
                    </a:p>
                  </a:txBody>
                  <a:tcPr marL="96103" marR="96103" marT="48052" marB="48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59"/>
                    </a:solidFill>
                  </a:tcPr>
                </a:tc>
                <a:tc>
                  <a:txBody>
                    <a:bodyPr/>
                    <a:lstStyle/>
                    <a:p>
                      <a:pPr algn="ctr"/>
                      <a:r>
                        <a:rPr lang="en-US" sz="1100" b="0" i="0" dirty="0">
                          <a:solidFill>
                            <a:schemeClr val="bg1"/>
                          </a:solidFill>
                          <a:latin typeface="TWK Everett" panose="020B0204000000000000" pitchFamily="34" charset="77"/>
                        </a:rPr>
                        <a:t>20 page maximum</a:t>
                      </a:r>
                    </a:p>
                  </a:txBody>
                  <a:tcPr marL="96103" marR="96103" marT="48052" marB="48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BFD6"/>
                    </a:solidFill>
                  </a:tcPr>
                </a:tc>
                <a:extLst>
                  <a:ext uri="{0D108BD9-81ED-4DB2-BD59-A6C34878D82A}">
                    <a16:rowId xmlns:a16="http://schemas.microsoft.com/office/drawing/2014/main" val="1069931813"/>
                  </a:ext>
                </a:extLst>
              </a:tr>
              <a:tr h="465012">
                <a:tc>
                  <a:txBody>
                    <a:bodyPr/>
                    <a:lstStyle/>
                    <a:p>
                      <a:pPr algn="ctr"/>
                      <a:r>
                        <a:rPr lang="en-US" sz="1100" b="0" i="0" dirty="0">
                          <a:solidFill>
                            <a:schemeClr val="bg1"/>
                          </a:solidFill>
                          <a:latin typeface="TWK Everett" panose="020B0204000000000000" pitchFamily="34" charset="77"/>
                        </a:rPr>
                        <a:t>Navigation</a:t>
                      </a:r>
                    </a:p>
                  </a:txBody>
                  <a:tcPr marL="96103" marR="96103" marT="48052" marB="48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59"/>
                    </a:solidFill>
                  </a:tcPr>
                </a:tc>
                <a:tc>
                  <a:txBody>
                    <a:bodyPr/>
                    <a:lstStyle/>
                    <a:p>
                      <a:pPr algn="ctr"/>
                      <a:r>
                        <a:rPr lang="en-US" sz="1100" b="0" i="0" dirty="0">
                          <a:solidFill>
                            <a:schemeClr val="bg1"/>
                          </a:solidFill>
                          <a:latin typeface="TWK Everett" panose="020B0204000000000000" pitchFamily="34" charset="77"/>
                        </a:rPr>
                        <a:t>Site-wide anchored sub navigation</a:t>
                      </a:r>
                    </a:p>
                  </a:txBody>
                  <a:tcPr marL="96103" marR="96103" marT="48052" marB="48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BFD6"/>
                    </a:solidFill>
                  </a:tcPr>
                </a:tc>
                <a:extLst>
                  <a:ext uri="{0D108BD9-81ED-4DB2-BD59-A6C34878D82A}">
                    <a16:rowId xmlns:a16="http://schemas.microsoft.com/office/drawing/2014/main" val="1964114984"/>
                  </a:ext>
                </a:extLst>
              </a:tr>
              <a:tr h="472836">
                <a:tc>
                  <a:txBody>
                    <a:bodyPr/>
                    <a:lstStyle/>
                    <a:p>
                      <a:pPr algn="ctr"/>
                      <a:r>
                        <a:rPr lang="en-US" sz="1100" b="0" i="0" dirty="0">
                          <a:solidFill>
                            <a:schemeClr val="bg1"/>
                          </a:solidFill>
                          <a:latin typeface="TWK Everett" panose="020B0204000000000000" pitchFamily="34" charset="77"/>
                        </a:rPr>
                        <a:t>Page Content Elements</a:t>
                      </a:r>
                    </a:p>
                  </a:txBody>
                  <a:tcPr marL="96103" marR="96103" marT="48052" marB="48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59"/>
                    </a:solidFill>
                  </a:tcPr>
                </a:tc>
                <a:tc>
                  <a:txBody>
                    <a:bodyPr/>
                    <a:lstStyle/>
                    <a:p>
                      <a:pPr algn="ctr"/>
                      <a:r>
                        <a:rPr lang="en-US" sz="1100" b="0" i="0" dirty="0">
                          <a:solidFill>
                            <a:schemeClr val="bg1"/>
                          </a:solidFill>
                          <a:latin typeface="TWK Everett" panose="020B0204000000000000" pitchFamily="34" charset="77"/>
                        </a:rPr>
                        <a:t>Choose up to 4 custom content elements</a:t>
                      </a:r>
                    </a:p>
                  </a:txBody>
                  <a:tcPr marL="96103" marR="96103" marT="48052" marB="48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BFD6"/>
                    </a:solidFill>
                  </a:tcPr>
                </a:tc>
                <a:extLst>
                  <a:ext uri="{0D108BD9-81ED-4DB2-BD59-A6C34878D82A}">
                    <a16:rowId xmlns:a16="http://schemas.microsoft.com/office/drawing/2014/main" val="1982874376"/>
                  </a:ext>
                </a:extLst>
              </a:tr>
              <a:tr h="472836">
                <a:tc>
                  <a:txBody>
                    <a:bodyPr/>
                    <a:lstStyle/>
                    <a:p>
                      <a:pPr algn="ctr"/>
                      <a:r>
                        <a:rPr lang="en-US" sz="1100" b="0" i="0" dirty="0">
                          <a:solidFill>
                            <a:schemeClr val="bg1"/>
                          </a:solidFill>
                          <a:latin typeface="TWK Everett" panose="020B0204000000000000" pitchFamily="34" charset="77"/>
                        </a:rPr>
                        <a:t>Call to Actions</a:t>
                      </a:r>
                    </a:p>
                  </a:txBody>
                  <a:tcPr marL="96103" marR="96103" marT="48052" marB="48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59"/>
                    </a:solidFill>
                  </a:tcPr>
                </a:tc>
                <a:tc>
                  <a:txBody>
                    <a:bodyPr/>
                    <a:lstStyle/>
                    <a:p>
                      <a:pPr algn="ctr"/>
                      <a:r>
                        <a:rPr lang="en-US" sz="1100" b="0" i="0" dirty="0">
                          <a:solidFill>
                            <a:schemeClr val="bg1"/>
                          </a:solidFill>
                          <a:latin typeface="TWK Everett" panose="020B0204000000000000" pitchFamily="34" charset="77"/>
                        </a:rPr>
                        <a:t>Contact Us section along with contact info on each page’s final section above the footer</a:t>
                      </a:r>
                    </a:p>
                  </a:txBody>
                  <a:tcPr marL="96103" marR="96103" marT="48052" marB="48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BFD6"/>
                    </a:solidFill>
                  </a:tcPr>
                </a:tc>
                <a:extLst>
                  <a:ext uri="{0D108BD9-81ED-4DB2-BD59-A6C34878D82A}">
                    <a16:rowId xmlns:a16="http://schemas.microsoft.com/office/drawing/2014/main" val="4171636432"/>
                  </a:ext>
                </a:extLst>
              </a:tr>
            </a:tbl>
          </a:graphicData>
        </a:graphic>
      </p:graphicFrame>
    </p:spTree>
    <p:extLst>
      <p:ext uri="{BB962C8B-B14F-4D97-AF65-F5344CB8AC3E}">
        <p14:creationId xmlns:p14="http://schemas.microsoft.com/office/powerpoint/2010/main" val="71290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725ED8-1B1D-9AAD-2840-F5ED33C1E71E}"/>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4D530F2A-84EC-9C52-83E4-30DCFB294F11}"/>
              </a:ext>
            </a:extLst>
          </p:cNvPr>
          <p:cNvSpPr txBox="1"/>
          <p:nvPr userDrawn="1"/>
        </p:nvSpPr>
        <p:spPr>
          <a:xfrm>
            <a:off x="554182" y="1622015"/>
            <a:ext cx="4894118" cy="5093702"/>
          </a:xfrm>
          <a:prstGeom prst="rect">
            <a:avLst/>
          </a:prstGeom>
          <a:noFill/>
        </p:spPr>
        <p:txBody>
          <a:bodyPr wrap="square" rtlCol="0">
            <a:spAutoFit/>
          </a:bodyPr>
          <a:lstStyle/>
          <a:p>
            <a:r>
              <a:rPr lang="en-US" sz="1100" dirty="0">
                <a:solidFill>
                  <a:srgbClr val="08BFD6"/>
                </a:solidFill>
                <a:latin typeface="TWK Everett Medium" panose="020B0204000000000000" pitchFamily="34" charset="77"/>
              </a:rPr>
              <a:t>Masthead</a:t>
            </a:r>
          </a:p>
          <a:p>
            <a:r>
              <a:rPr lang="en-US" sz="1000" dirty="0">
                <a:latin typeface="GeorgiaPro" panose="02040502050405020303" pitchFamily="18" charset="0"/>
              </a:rPr>
              <a:t>A full color, window-wide image with a left-aligned Solutions business logo. This is prepared by the SCG team and modified on minimal occasions.</a:t>
            </a:r>
            <a:br>
              <a:rPr lang="en-US" sz="1000" dirty="0">
                <a:latin typeface="Georgia Pro" panose="02040502050405020303" pitchFamily="18" charset="0"/>
              </a:rPr>
            </a:br>
            <a:endParaRPr lang="en-US" sz="1000" dirty="0">
              <a:latin typeface="Georgia Pro" panose="02040502050405020303" pitchFamily="18" charset="0"/>
            </a:endParaRPr>
          </a:p>
          <a:p>
            <a:endParaRPr lang="en-US" sz="1000" dirty="0">
              <a:latin typeface="Georgia Pro"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8BFD6"/>
                </a:solidFill>
                <a:effectLst/>
                <a:uLnTx/>
                <a:uFillTx/>
                <a:latin typeface="TWK Everett Medium" panose="020B0204000000000000" pitchFamily="34" charset="77"/>
                <a:ea typeface="+mn-ea"/>
                <a:cs typeface="+mn-cs"/>
              </a:rPr>
              <a:t>Site Sub Navigation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Pro" panose="02040502050405020303" pitchFamily="18" charset="0"/>
                <a:ea typeface="+mn-ea"/>
                <a:cs typeface="+mn-cs"/>
              </a:rPr>
              <a:t>Located below every site page’s masthead image, the navigation provides specific access to every page or content within the business site.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prstClr val="black"/>
                </a:solidFill>
                <a:effectLst/>
                <a:uLnTx/>
                <a:uFillTx/>
                <a:latin typeface="GeorgiaPro" panose="02040502050405020303" pitchFamily="18" charset="0"/>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1100" dirty="0">
                <a:solidFill>
                  <a:srgbClr val="08BFD6"/>
                </a:solidFill>
                <a:latin typeface="TWK Everett Medium" panose="020B0204000000000000" pitchFamily="34" charset="77"/>
              </a:rPr>
              <a:t>Introduction Section</a:t>
            </a:r>
          </a:p>
          <a:p>
            <a:r>
              <a:rPr lang="en-US" sz="1000" dirty="0">
                <a:latin typeface="GeorgiaPro" panose="02040502050405020303" pitchFamily="18" charset="0"/>
              </a:rPr>
              <a:t>A customizable text block to introduce your business solutions. This section is located immediately beneath the masthead.</a:t>
            </a:r>
            <a:br>
              <a:rPr lang="en-US" sz="1000" dirty="0">
                <a:latin typeface="GeorgiaPro" panose="02040502050405020303" pitchFamily="18" charset="0"/>
              </a:rPr>
            </a:br>
            <a:endParaRPr lang="en-US" sz="1000" dirty="0"/>
          </a:p>
          <a:p>
            <a:r>
              <a:rPr lang="en-US" sz="1000" dirty="0">
                <a:latin typeface="GeorgiaPro" panose="02040502050405020303" pitchFamily="18" charset="0"/>
              </a:rPr>
              <a:t>Two content element styles are available. Refer to the subsequent Content Elements Glossary for the style choices. </a:t>
            </a:r>
            <a:endParaRPr lang="en-US" sz="1000" dirty="0"/>
          </a:p>
          <a:p>
            <a:endParaRPr lang="en-US" sz="1000" dirty="0">
              <a:latin typeface="Georgia Pro" panose="02040502050405020303" pitchFamily="18" charset="0"/>
            </a:endParaRPr>
          </a:p>
          <a:p>
            <a:endParaRPr lang="en-US" sz="1000" dirty="0">
              <a:latin typeface="Georgia Pro" panose="02040502050405020303" pitchFamily="18" charset="0"/>
            </a:endParaRPr>
          </a:p>
          <a:p>
            <a:r>
              <a:rPr lang="en-US" sz="1100" dirty="0">
                <a:solidFill>
                  <a:srgbClr val="08BFD6"/>
                </a:solidFill>
                <a:latin typeface="TWK Everett Medium" panose="020B0204000000000000" pitchFamily="34" charset="77"/>
              </a:rPr>
              <a:t>Custom Sections</a:t>
            </a:r>
            <a:br>
              <a:rPr lang="en-US" sz="1100" dirty="0">
                <a:solidFill>
                  <a:srgbClr val="08BFD6"/>
                </a:solidFill>
                <a:latin typeface="TWK Everett Medium" panose="020B0204000000000000" pitchFamily="34" charset="77"/>
              </a:rPr>
            </a:br>
            <a:r>
              <a:rPr lang="en-US" sz="1000" dirty="0">
                <a:latin typeface="GeorgiaPro" panose="02040502050405020303" pitchFamily="18" charset="0"/>
              </a:rPr>
              <a:t>Up to four (4) custom sections are available in which distinct content elements can be used in each section. Refer to the Content Elements Glossary for the types of elements available for insertion in these sections. </a:t>
            </a:r>
            <a:br>
              <a:rPr lang="en-US" sz="1000" dirty="0">
                <a:latin typeface="GeorgiaPro" panose="02040502050405020303" pitchFamily="18" charset="0"/>
              </a:rPr>
            </a:br>
            <a:endParaRPr lang="en-US" sz="1000" dirty="0"/>
          </a:p>
          <a:p>
            <a:r>
              <a:rPr lang="en-US" sz="1000" b="1" dirty="0">
                <a:latin typeface="GeorgiaPro" panose="02040502050405020303" pitchFamily="18" charset="0"/>
              </a:rPr>
              <a:t>NOTE: </a:t>
            </a:r>
            <a:r>
              <a:rPr lang="en-US" sz="1000" dirty="0">
                <a:latin typeface="GeorgiaPro" panose="02040502050405020303" pitchFamily="18" charset="0"/>
              </a:rPr>
              <a:t>Only one element can used within a single section. Do not duplicate similar content elements for distinctive elements such as embedded videos, carousels and tab content. </a:t>
            </a:r>
            <a:br>
              <a:rPr lang="en-US" sz="1000" dirty="0">
                <a:latin typeface="Georgia Pro" panose="02040502050405020303" pitchFamily="18" charset="0"/>
              </a:rPr>
            </a:br>
            <a:endParaRPr lang="en-US" sz="1000" dirty="0">
              <a:latin typeface="Georgia Pro" panose="02040502050405020303" pitchFamily="18" charset="0"/>
            </a:endParaRPr>
          </a:p>
          <a:p>
            <a:endParaRPr lang="en-US" sz="1000" dirty="0">
              <a:latin typeface="Georgia Pro" panose="02040502050405020303" pitchFamily="18" charset="0"/>
            </a:endParaRPr>
          </a:p>
          <a:p>
            <a:r>
              <a:rPr lang="en-US" sz="1100" dirty="0">
                <a:solidFill>
                  <a:srgbClr val="08BFD6"/>
                </a:solidFill>
                <a:latin typeface="TWK Everett Medium" panose="020B0204000000000000" pitchFamily="34" charset="77"/>
              </a:rPr>
              <a:t>Call to Action Pre-Footer</a:t>
            </a:r>
            <a:endParaRPr lang="en-US" sz="1000" dirty="0">
              <a:solidFill>
                <a:srgbClr val="08BFD6"/>
              </a:solidFill>
            </a:endParaRPr>
          </a:p>
          <a:p>
            <a:r>
              <a:rPr lang="en-US" sz="1000" dirty="0">
                <a:latin typeface="GeorgiaPro" panose="02040502050405020303" pitchFamily="18" charset="0"/>
              </a:rPr>
              <a:t>Prior to the universal TD SYNNEX footer section there will be a ”call to action” section for placing immediate contact information or similar content.</a:t>
            </a:r>
            <a:endParaRPr lang="en-US" sz="1000" dirty="0"/>
          </a:p>
          <a:p>
            <a:endParaRPr lang="en-US" sz="1000" dirty="0"/>
          </a:p>
        </p:txBody>
      </p:sp>
      <p:sp>
        <p:nvSpPr>
          <p:cNvPr id="8" name="TextBox 7">
            <a:extLst>
              <a:ext uri="{FF2B5EF4-FFF2-40B4-BE49-F238E27FC236}">
                <a16:creationId xmlns:a16="http://schemas.microsoft.com/office/drawing/2014/main" id="{56682710-1257-31FE-7DE9-C7AA494B396E}"/>
              </a:ext>
            </a:extLst>
          </p:cNvPr>
          <p:cNvSpPr txBox="1"/>
          <p:nvPr userDrawn="1"/>
        </p:nvSpPr>
        <p:spPr>
          <a:xfrm>
            <a:off x="554182" y="958867"/>
            <a:ext cx="3213146" cy="369332"/>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Homepage Layout Guide</a:t>
            </a:r>
          </a:p>
        </p:txBody>
      </p:sp>
      <p:pic>
        <p:nvPicPr>
          <p:cNvPr id="3" name="Picture 2">
            <a:extLst>
              <a:ext uri="{FF2B5EF4-FFF2-40B4-BE49-F238E27FC236}">
                <a16:creationId xmlns:a16="http://schemas.microsoft.com/office/drawing/2014/main" id="{9CFA97FB-8EEB-0561-2B72-7593832E4F3A}"/>
              </a:ext>
            </a:extLst>
          </p:cNvPr>
          <p:cNvPicPr>
            <a:picLocks noChangeAspect="1"/>
          </p:cNvPicPr>
          <p:nvPr userDrawn="1"/>
        </p:nvPicPr>
        <p:blipFill>
          <a:blip r:embed="rId3"/>
          <a:srcRect/>
          <a:stretch/>
        </p:blipFill>
        <p:spPr>
          <a:xfrm>
            <a:off x="6355840" y="958867"/>
            <a:ext cx="4853879" cy="5695627"/>
          </a:xfrm>
          <a:prstGeom prst="rect">
            <a:avLst/>
          </a:prstGeom>
        </p:spPr>
      </p:pic>
    </p:spTree>
    <p:extLst>
      <p:ext uri="{BB962C8B-B14F-4D97-AF65-F5344CB8AC3E}">
        <p14:creationId xmlns:p14="http://schemas.microsoft.com/office/powerpoint/2010/main" val="318420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725ED8-1B1D-9AAD-2840-F5ED33C1E71E}"/>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4D530F2A-84EC-9C52-83E4-30DCFB294F11}"/>
              </a:ext>
            </a:extLst>
          </p:cNvPr>
          <p:cNvSpPr txBox="1"/>
          <p:nvPr userDrawn="1"/>
        </p:nvSpPr>
        <p:spPr>
          <a:xfrm>
            <a:off x="554182" y="1622015"/>
            <a:ext cx="4894118" cy="4462760"/>
          </a:xfrm>
          <a:prstGeom prst="rect">
            <a:avLst/>
          </a:prstGeom>
          <a:noFill/>
        </p:spPr>
        <p:txBody>
          <a:bodyPr wrap="square" rtlCol="0">
            <a:spAutoFit/>
          </a:bodyPr>
          <a:lstStyle/>
          <a:p>
            <a:r>
              <a:rPr lang="en-US" sz="1100" dirty="0">
                <a:solidFill>
                  <a:srgbClr val="08BFD6"/>
                </a:solidFill>
                <a:latin typeface="TWK Everett Medium" panose="020B0204000000000000" pitchFamily="34" charset="77"/>
              </a:rPr>
              <a:t>Masthead</a:t>
            </a:r>
          </a:p>
          <a:p>
            <a:r>
              <a:rPr lang="en-US" sz="1000" dirty="0">
                <a:latin typeface="GeorgiaPro" panose="02040502050405020303" pitchFamily="18" charset="0"/>
              </a:rPr>
              <a:t>A full color, window-wide image with a left-aligned Solutions business logo. This is prepared by the SCG team and modified on minimal occasions. </a:t>
            </a:r>
          </a:p>
          <a:p>
            <a:endParaRPr lang="en-US" sz="1000" dirty="0">
              <a:latin typeface="GeorgiaPro" panose="02040502050405020303" pitchFamily="18" charset="0"/>
            </a:endParaRPr>
          </a:p>
          <a:p>
            <a:r>
              <a:rPr lang="en-US" sz="1000" dirty="0">
                <a:latin typeface="GeorgiaPro" panose="02040502050405020303" pitchFamily="18" charset="0"/>
              </a:rPr>
              <a:t>Similar to the Homepage masthead in style, the secondary mastheads will be shorter in height and will use a single universal image on all pages.</a:t>
            </a:r>
            <a:endParaRPr lang="en-US" sz="1000" dirty="0">
              <a:latin typeface="Georgia Pro" panose="02040502050405020303" pitchFamily="18" charset="0"/>
            </a:endParaRPr>
          </a:p>
          <a:p>
            <a:endParaRPr lang="en-US" sz="1000" dirty="0">
              <a:latin typeface="Georgia Pro" panose="02040502050405020303" pitchFamily="18" charset="0"/>
            </a:endParaRPr>
          </a:p>
          <a:p>
            <a:endParaRPr lang="en-US" sz="1000" dirty="0">
              <a:latin typeface="Georgia Pro"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8BFD6"/>
                </a:solidFill>
                <a:effectLst/>
                <a:uLnTx/>
                <a:uFillTx/>
                <a:latin typeface="TWK Everett Medium" panose="020B0204000000000000" pitchFamily="34" charset="77"/>
                <a:ea typeface="+mn-ea"/>
                <a:cs typeface="+mn-cs"/>
              </a:rPr>
              <a:t>Site Sub Navigation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Pro" panose="02040502050405020303" pitchFamily="18" charset="0"/>
                <a:ea typeface="+mn-ea"/>
                <a:cs typeface="+mn-cs"/>
              </a:rPr>
              <a:t>Located below every site page’s masthead image, the navigation provides specific access to every page or content within the business site.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prstClr val="black"/>
                </a:solidFill>
                <a:effectLst/>
                <a:uLnTx/>
                <a:uFillTx/>
                <a:latin typeface="GeorgiaPro" panose="02040502050405020303" pitchFamily="18" charset="0"/>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1100" dirty="0">
                <a:solidFill>
                  <a:srgbClr val="08BFD6"/>
                </a:solidFill>
                <a:latin typeface="TWK Everett Medium" panose="020B0204000000000000" pitchFamily="34" charset="77"/>
              </a:rPr>
              <a:t>Custom Sections</a:t>
            </a:r>
            <a:br>
              <a:rPr lang="en-US" sz="1100" dirty="0">
                <a:solidFill>
                  <a:srgbClr val="08BFD6"/>
                </a:solidFill>
                <a:latin typeface="TWK Everett Medium" panose="020B0204000000000000" pitchFamily="34" charset="77"/>
              </a:rPr>
            </a:br>
            <a:r>
              <a:rPr lang="en-US" sz="1000" dirty="0">
                <a:latin typeface="GeorgiaPro" panose="02040502050405020303" pitchFamily="18" charset="0"/>
              </a:rPr>
              <a:t>Up to four (4) custom sections are available in which distinct content elements can used in each section. Refer to the Content Elements Glossary for the types of elements available for insertion in these sections. </a:t>
            </a:r>
            <a:br>
              <a:rPr lang="en-US" sz="1000" dirty="0">
                <a:latin typeface="GeorgiaPro" panose="02040502050405020303" pitchFamily="18" charset="0"/>
              </a:rPr>
            </a:br>
            <a:endParaRPr lang="en-US" sz="1000" dirty="0"/>
          </a:p>
          <a:p>
            <a:r>
              <a:rPr lang="en-US" sz="1000" b="1" dirty="0">
                <a:latin typeface="GeorgiaPro" panose="02040502050405020303" pitchFamily="18" charset="0"/>
              </a:rPr>
              <a:t>NOTE: </a:t>
            </a:r>
            <a:r>
              <a:rPr lang="en-US" sz="1000" dirty="0">
                <a:latin typeface="GeorgiaPro" panose="02040502050405020303" pitchFamily="18" charset="0"/>
              </a:rPr>
              <a:t>Only one element can used within a single section. Also, do not duplicate similar content elements for these distinctive elements: embedded videos, carousels, tab content. </a:t>
            </a:r>
            <a:br>
              <a:rPr lang="en-US" sz="1000" dirty="0">
                <a:latin typeface="Georgia Pro" panose="02040502050405020303" pitchFamily="18" charset="0"/>
              </a:rPr>
            </a:br>
            <a:endParaRPr lang="en-US" sz="1000" dirty="0">
              <a:latin typeface="Georgia Pro" panose="02040502050405020303" pitchFamily="18" charset="0"/>
            </a:endParaRPr>
          </a:p>
          <a:p>
            <a:endParaRPr lang="en-US" sz="1000" dirty="0">
              <a:latin typeface="Georgia Pro" panose="02040502050405020303" pitchFamily="18" charset="0"/>
            </a:endParaRPr>
          </a:p>
          <a:p>
            <a:r>
              <a:rPr lang="en-US" sz="1100" dirty="0">
                <a:solidFill>
                  <a:srgbClr val="08BFD6"/>
                </a:solidFill>
                <a:latin typeface="TWK Everett Medium" panose="020B0204000000000000" pitchFamily="34" charset="77"/>
              </a:rPr>
              <a:t>Call to Action Pre-Footer</a:t>
            </a:r>
            <a:endParaRPr lang="en-US" sz="1000" dirty="0">
              <a:solidFill>
                <a:srgbClr val="08BFD6"/>
              </a:solidFill>
            </a:endParaRPr>
          </a:p>
          <a:p>
            <a:r>
              <a:rPr lang="en-US" sz="1000" dirty="0">
                <a:latin typeface="GeorgiaPro" panose="02040502050405020303" pitchFamily="18" charset="0"/>
              </a:rPr>
              <a:t>Prior to the universal TD SYNNEX footer section there will be a ”call to action” section for placing immediate contact information or similar content.</a:t>
            </a:r>
            <a:endParaRPr lang="en-US" sz="1000" dirty="0"/>
          </a:p>
          <a:p>
            <a:endParaRPr lang="en-US" sz="1000" dirty="0"/>
          </a:p>
        </p:txBody>
      </p:sp>
      <p:sp>
        <p:nvSpPr>
          <p:cNvPr id="8" name="TextBox 7">
            <a:extLst>
              <a:ext uri="{FF2B5EF4-FFF2-40B4-BE49-F238E27FC236}">
                <a16:creationId xmlns:a16="http://schemas.microsoft.com/office/drawing/2014/main" id="{56682710-1257-31FE-7DE9-C7AA494B396E}"/>
              </a:ext>
            </a:extLst>
          </p:cNvPr>
          <p:cNvSpPr txBox="1"/>
          <p:nvPr userDrawn="1"/>
        </p:nvSpPr>
        <p:spPr>
          <a:xfrm>
            <a:off x="554181" y="958867"/>
            <a:ext cx="4665181" cy="369332"/>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Secondary Page Layout Guide</a:t>
            </a:r>
          </a:p>
        </p:txBody>
      </p:sp>
      <p:pic>
        <p:nvPicPr>
          <p:cNvPr id="3" name="Picture 2">
            <a:extLst>
              <a:ext uri="{FF2B5EF4-FFF2-40B4-BE49-F238E27FC236}">
                <a16:creationId xmlns:a16="http://schemas.microsoft.com/office/drawing/2014/main" id="{9CFA97FB-8EEB-0561-2B72-7593832E4F3A}"/>
              </a:ext>
            </a:extLst>
          </p:cNvPr>
          <p:cNvPicPr>
            <a:picLocks noChangeAspect="1"/>
          </p:cNvPicPr>
          <p:nvPr userDrawn="1"/>
        </p:nvPicPr>
        <p:blipFill>
          <a:blip r:embed="rId3"/>
          <a:srcRect/>
          <a:stretch/>
        </p:blipFill>
        <p:spPr>
          <a:xfrm>
            <a:off x="6355840" y="958867"/>
            <a:ext cx="4853879" cy="5029585"/>
          </a:xfrm>
          <a:prstGeom prst="rect">
            <a:avLst/>
          </a:prstGeom>
        </p:spPr>
      </p:pic>
    </p:spTree>
    <p:extLst>
      <p:ext uri="{BB962C8B-B14F-4D97-AF65-F5344CB8AC3E}">
        <p14:creationId xmlns:p14="http://schemas.microsoft.com/office/powerpoint/2010/main" val="76617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725ED8-1B1D-9AAD-2840-F5ED33C1E71E}"/>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4D530F2A-84EC-9C52-83E4-30DCFB294F11}"/>
              </a:ext>
            </a:extLst>
          </p:cNvPr>
          <p:cNvSpPr txBox="1"/>
          <p:nvPr userDrawn="1"/>
        </p:nvSpPr>
        <p:spPr>
          <a:xfrm>
            <a:off x="554182" y="1622015"/>
            <a:ext cx="4894118" cy="3231654"/>
          </a:xfrm>
          <a:prstGeom prst="rect">
            <a:avLst/>
          </a:prstGeom>
          <a:noFill/>
        </p:spPr>
        <p:txBody>
          <a:bodyPr wrap="square" rtlCol="0">
            <a:spAutoFit/>
          </a:bodyPr>
          <a:lstStyle/>
          <a:p>
            <a:r>
              <a:rPr lang="en-US" sz="1100" dirty="0">
                <a:solidFill>
                  <a:srgbClr val="08BFD6"/>
                </a:solidFill>
                <a:latin typeface="TWK Everett Medium" panose="020B0204000000000000" pitchFamily="34" charset="77"/>
              </a:rPr>
              <a:t>Masthead</a:t>
            </a:r>
          </a:p>
          <a:p>
            <a:r>
              <a:rPr lang="en-US" sz="1000" dirty="0">
                <a:latin typeface="GeorgiaPro" panose="02040502050405020303" pitchFamily="18" charset="0"/>
              </a:rPr>
              <a:t>A full color, window-wide image with a left-aligned Solutions business logo. This is prepared by the SCG team and modified on minimal occasions.</a:t>
            </a:r>
            <a:br>
              <a:rPr lang="en-US" sz="1000" dirty="0">
                <a:latin typeface="Georgia Pro" panose="02040502050405020303" pitchFamily="18" charset="0"/>
              </a:rPr>
            </a:br>
            <a:endParaRPr lang="en-US" sz="1000" dirty="0">
              <a:latin typeface="Georgia Pro" panose="02040502050405020303" pitchFamily="18" charset="0"/>
            </a:endParaRPr>
          </a:p>
          <a:p>
            <a:endParaRPr lang="en-US" sz="1000" dirty="0">
              <a:latin typeface="Georgia Pro"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8BFD6"/>
                </a:solidFill>
                <a:effectLst/>
                <a:uLnTx/>
                <a:uFillTx/>
                <a:latin typeface="TWK Everett Medium" panose="020B0204000000000000" pitchFamily="34" charset="77"/>
                <a:ea typeface="+mn-ea"/>
                <a:cs typeface="+mn-cs"/>
              </a:rPr>
              <a:t>Site Sub Navigation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Pro" panose="02040502050405020303" pitchFamily="18" charset="0"/>
                <a:ea typeface="+mn-ea"/>
                <a:cs typeface="+mn-cs"/>
              </a:rPr>
              <a:t>Located below every site page’s masthead image, the navigation provides specific access to every page or content within the business site.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prstClr val="black"/>
                </a:solidFill>
                <a:effectLst/>
                <a:uLnTx/>
                <a:uFillTx/>
                <a:latin typeface="GeorgiaPro" panose="02040502050405020303" pitchFamily="18" charset="0"/>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1100" dirty="0">
                <a:solidFill>
                  <a:srgbClr val="08BFD6"/>
                </a:solidFill>
                <a:latin typeface="TWK Everett Medium" panose="020B0204000000000000" pitchFamily="34" charset="77"/>
              </a:rPr>
              <a:t>Meet The Team Contact Section</a:t>
            </a:r>
            <a:br>
              <a:rPr lang="en-US" sz="1100" dirty="0">
                <a:solidFill>
                  <a:srgbClr val="08BFD6"/>
                </a:solidFill>
                <a:latin typeface="TWK Everett Medium" panose="020B0204000000000000" pitchFamily="34" charset="77"/>
              </a:rPr>
            </a:br>
            <a:r>
              <a:rPr lang="en-US" sz="1000" dirty="0">
                <a:latin typeface="GeorgiaPro" panose="02040502050405020303" pitchFamily="18" charset="0"/>
              </a:rPr>
              <a:t>Provide full and categorized information about various team members for the business. This allows the option to provide a filtered selection of members for a particular department or solution group. </a:t>
            </a:r>
            <a:br>
              <a:rPr lang="en-US" sz="1000" dirty="0">
                <a:latin typeface="Georgia Pro" panose="02040502050405020303" pitchFamily="18" charset="0"/>
              </a:rPr>
            </a:br>
            <a:endParaRPr lang="en-US" sz="1000" dirty="0">
              <a:latin typeface="Georgia Pro" panose="02040502050405020303" pitchFamily="18" charset="0"/>
            </a:endParaRPr>
          </a:p>
          <a:p>
            <a:endParaRPr lang="en-US" sz="1000" dirty="0">
              <a:latin typeface="Georgia Pro" panose="02040502050405020303" pitchFamily="18" charset="0"/>
            </a:endParaRPr>
          </a:p>
          <a:p>
            <a:r>
              <a:rPr lang="en-US" sz="1100" dirty="0">
                <a:solidFill>
                  <a:srgbClr val="08BFD6"/>
                </a:solidFill>
                <a:latin typeface="TWK Everett Medium" panose="020B0204000000000000" pitchFamily="34" charset="77"/>
              </a:rPr>
              <a:t>Call to Action Pre-Footer</a:t>
            </a:r>
            <a:endParaRPr lang="en-US" sz="1000" dirty="0">
              <a:solidFill>
                <a:srgbClr val="08BFD6"/>
              </a:solidFill>
            </a:endParaRPr>
          </a:p>
          <a:p>
            <a:r>
              <a:rPr lang="en-US" sz="1000" dirty="0">
                <a:latin typeface="GeorgiaPro" panose="02040502050405020303" pitchFamily="18" charset="0"/>
              </a:rPr>
              <a:t>Prior to the universal TD SYNNEX footer section there will be a ”call to action” section for placing immediate contact information or similar content.</a:t>
            </a:r>
            <a:endParaRPr lang="en-US" sz="1000" dirty="0"/>
          </a:p>
          <a:p>
            <a:endParaRPr lang="en-US" sz="1000" dirty="0"/>
          </a:p>
        </p:txBody>
      </p:sp>
      <p:sp>
        <p:nvSpPr>
          <p:cNvPr id="8" name="TextBox 7">
            <a:extLst>
              <a:ext uri="{FF2B5EF4-FFF2-40B4-BE49-F238E27FC236}">
                <a16:creationId xmlns:a16="http://schemas.microsoft.com/office/drawing/2014/main" id="{56682710-1257-31FE-7DE9-C7AA494B396E}"/>
              </a:ext>
            </a:extLst>
          </p:cNvPr>
          <p:cNvSpPr txBox="1"/>
          <p:nvPr userDrawn="1"/>
        </p:nvSpPr>
        <p:spPr>
          <a:xfrm>
            <a:off x="554181" y="958867"/>
            <a:ext cx="4665181" cy="369332"/>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Meet the Team Page Layout Guide</a:t>
            </a:r>
          </a:p>
        </p:txBody>
      </p:sp>
      <p:pic>
        <p:nvPicPr>
          <p:cNvPr id="3" name="Picture 2">
            <a:extLst>
              <a:ext uri="{FF2B5EF4-FFF2-40B4-BE49-F238E27FC236}">
                <a16:creationId xmlns:a16="http://schemas.microsoft.com/office/drawing/2014/main" id="{9CFA97FB-8EEB-0561-2B72-7593832E4F3A}"/>
              </a:ext>
            </a:extLst>
          </p:cNvPr>
          <p:cNvPicPr>
            <a:picLocks noChangeAspect="1"/>
          </p:cNvPicPr>
          <p:nvPr userDrawn="1"/>
        </p:nvPicPr>
        <p:blipFill>
          <a:blip r:embed="rId3"/>
          <a:srcRect/>
          <a:stretch/>
        </p:blipFill>
        <p:spPr>
          <a:xfrm>
            <a:off x="6357991" y="958867"/>
            <a:ext cx="4849577" cy="4423788"/>
          </a:xfrm>
          <a:prstGeom prst="rect">
            <a:avLst/>
          </a:prstGeom>
        </p:spPr>
      </p:pic>
    </p:spTree>
    <p:extLst>
      <p:ext uri="{BB962C8B-B14F-4D97-AF65-F5344CB8AC3E}">
        <p14:creationId xmlns:p14="http://schemas.microsoft.com/office/powerpoint/2010/main" val="372955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roducti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4BB28-F152-2ED3-66C8-6654E7B5B626}"/>
              </a:ext>
            </a:extLst>
          </p:cNvPr>
          <p:cNvSpPr/>
          <p:nvPr userDrawn="1"/>
        </p:nvSpPr>
        <p:spPr>
          <a:xfrm>
            <a:off x="0" y="6489117"/>
            <a:ext cx="12192000" cy="9589084"/>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D21214E-5E33-58C0-BA9E-BFA6BA1BE6E5}"/>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2369C732-1CF5-F5D2-D746-C88831DC5F4E}"/>
              </a:ext>
            </a:extLst>
          </p:cNvPr>
          <p:cNvSpPr txBox="1"/>
          <p:nvPr userDrawn="1"/>
        </p:nvSpPr>
        <p:spPr>
          <a:xfrm>
            <a:off x="554182" y="1565913"/>
            <a:ext cx="4894118" cy="707886"/>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A drop-down style menu for navigating to various pages and content directly related to the business solution site. The navigation is built on a universal section structure with predetermined titles. Each section will contain the links to respective content/pages for that section.</a:t>
            </a:r>
          </a:p>
        </p:txBody>
      </p:sp>
      <p:sp>
        <p:nvSpPr>
          <p:cNvPr id="8" name="TextBox 7">
            <a:extLst>
              <a:ext uri="{FF2B5EF4-FFF2-40B4-BE49-F238E27FC236}">
                <a16:creationId xmlns:a16="http://schemas.microsoft.com/office/drawing/2014/main" id="{19A59923-F0C1-39EA-4902-1D8194D40743}"/>
              </a:ext>
            </a:extLst>
          </p:cNvPr>
          <p:cNvSpPr txBox="1"/>
          <p:nvPr userDrawn="1"/>
        </p:nvSpPr>
        <p:spPr>
          <a:xfrm>
            <a:off x="554182" y="958867"/>
            <a:ext cx="3706922" cy="369332"/>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Sub Site Navigation</a:t>
            </a:r>
          </a:p>
        </p:txBody>
      </p:sp>
      <p:pic>
        <p:nvPicPr>
          <p:cNvPr id="9" name="Picture 8">
            <a:extLst>
              <a:ext uri="{FF2B5EF4-FFF2-40B4-BE49-F238E27FC236}">
                <a16:creationId xmlns:a16="http://schemas.microsoft.com/office/drawing/2014/main" id="{7A5ADF7D-4030-E400-8A3C-D8EA5AA90474}"/>
              </a:ext>
            </a:extLst>
          </p:cNvPr>
          <p:cNvPicPr>
            <a:picLocks noChangeAspect="1"/>
          </p:cNvPicPr>
          <p:nvPr userDrawn="1"/>
        </p:nvPicPr>
        <p:blipFill rotWithShape="1">
          <a:blip r:embed="rId3"/>
          <a:srcRect l="6" r="16" b="29672"/>
          <a:stretch/>
        </p:blipFill>
        <p:spPr>
          <a:xfrm>
            <a:off x="663513" y="2559718"/>
            <a:ext cx="8519000" cy="963203"/>
          </a:xfrm>
          <a:prstGeom prst="rect">
            <a:avLst/>
          </a:prstGeom>
        </p:spPr>
      </p:pic>
      <p:sp>
        <p:nvSpPr>
          <p:cNvPr id="2" name="TextBox 1">
            <a:extLst>
              <a:ext uri="{FF2B5EF4-FFF2-40B4-BE49-F238E27FC236}">
                <a16:creationId xmlns:a16="http://schemas.microsoft.com/office/drawing/2014/main" id="{2282FDBB-ABC4-0AF1-155B-5E964DE276F1}"/>
              </a:ext>
            </a:extLst>
          </p:cNvPr>
          <p:cNvSpPr txBox="1"/>
          <p:nvPr userDrawn="1"/>
        </p:nvSpPr>
        <p:spPr>
          <a:xfrm>
            <a:off x="505172" y="6581205"/>
            <a:ext cx="5042502" cy="369332"/>
          </a:xfrm>
          <a:prstGeom prst="rect">
            <a:avLst/>
          </a:prstGeom>
          <a:noFill/>
        </p:spPr>
        <p:txBody>
          <a:bodyPr wrap="square" rtlCol="0">
            <a:spAutoFit/>
          </a:bodyPr>
          <a:lstStyle/>
          <a:p>
            <a:r>
              <a:rPr lang="en-US" sz="900" b="1" dirty="0">
                <a:solidFill>
                  <a:schemeClr val="tx1"/>
                </a:solidFill>
                <a:latin typeface="TWK Everett Medium" panose="020B0204000000000000" pitchFamily="34" charset="77"/>
              </a:rPr>
              <a:t>For each section, insert the page title for any content page found within that section. If no content will be in a section, simple place “NA” in first field box.</a:t>
            </a:r>
            <a:endParaRPr lang="en-US" b="1" dirty="0">
              <a:solidFill>
                <a:schemeClr val="tx1"/>
              </a:solidFill>
              <a:latin typeface="TWK Everett Medium" panose="020B0204000000000000" pitchFamily="34" charset="77"/>
            </a:endParaRPr>
          </a:p>
        </p:txBody>
      </p:sp>
      <p:sp>
        <p:nvSpPr>
          <p:cNvPr id="3" name="TextBox 2">
            <a:extLst>
              <a:ext uri="{FF2B5EF4-FFF2-40B4-BE49-F238E27FC236}">
                <a16:creationId xmlns:a16="http://schemas.microsoft.com/office/drawing/2014/main" id="{C12564E9-4A9F-86D9-2F4A-D72A38F66DF4}"/>
              </a:ext>
            </a:extLst>
          </p:cNvPr>
          <p:cNvSpPr txBox="1"/>
          <p:nvPr userDrawn="1"/>
        </p:nvSpPr>
        <p:spPr>
          <a:xfrm>
            <a:off x="505166" y="7246814"/>
            <a:ext cx="274493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Products</a:t>
            </a:r>
          </a:p>
        </p:txBody>
      </p:sp>
      <p:sp>
        <p:nvSpPr>
          <p:cNvPr id="35" name="TextBox 34">
            <a:extLst>
              <a:ext uri="{FF2B5EF4-FFF2-40B4-BE49-F238E27FC236}">
                <a16:creationId xmlns:a16="http://schemas.microsoft.com/office/drawing/2014/main" id="{C6696A7E-9940-F1E7-C9D0-CA6BDE6577E4}"/>
              </a:ext>
            </a:extLst>
          </p:cNvPr>
          <p:cNvSpPr txBox="1"/>
          <p:nvPr userDrawn="1"/>
        </p:nvSpPr>
        <p:spPr>
          <a:xfrm>
            <a:off x="505166" y="10092605"/>
            <a:ext cx="274493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Solutions</a:t>
            </a:r>
          </a:p>
        </p:txBody>
      </p:sp>
      <p:sp>
        <p:nvSpPr>
          <p:cNvPr id="42" name="TextBox 41">
            <a:extLst>
              <a:ext uri="{FF2B5EF4-FFF2-40B4-BE49-F238E27FC236}">
                <a16:creationId xmlns:a16="http://schemas.microsoft.com/office/drawing/2014/main" id="{BA9C7799-1ACE-5D10-61C3-39768F63B09A}"/>
              </a:ext>
            </a:extLst>
          </p:cNvPr>
          <p:cNvSpPr txBox="1"/>
          <p:nvPr userDrawn="1"/>
        </p:nvSpPr>
        <p:spPr>
          <a:xfrm>
            <a:off x="568505" y="3641039"/>
            <a:ext cx="4470633" cy="2492990"/>
          </a:xfrm>
          <a:prstGeom prst="rect">
            <a:avLst/>
          </a:prstGeom>
          <a:noFill/>
        </p:spPr>
        <p:txBody>
          <a:bodyPr wrap="square" rtlCol="0">
            <a:spAutoFit/>
          </a:bodyPr>
          <a:lstStyle/>
          <a:p>
            <a:r>
              <a:rPr lang="en-US" sz="1200" dirty="0">
                <a:latin typeface="Georgia Pro" panose="02040502050405020303" pitchFamily="18" charset="0"/>
              </a:rPr>
              <a:t>There are a total of 7 possible navigation sections of which 5 is the maximum allowed for any site’s menu.</a:t>
            </a:r>
          </a:p>
          <a:p>
            <a:endParaRPr lang="en-US" sz="1200" dirty="0">
              <a:latin typeface="Georgia Pro" panose="02040502050405020303" pitchFamily="18" charset="0"/>
            </a:endParaRPr>
          </a:p>
          <a:p>
            <a:r>
              <a:rPr lang="en-US" sz="1200" dirty="0">
                <a:latin typeface="Georgia Pro" panose="02040502050405020303" pitchFamily="18" charset="0"/>
              </a:rPr>
              <a:t>Approved sub site navigation titles are listed here in order from left to right.:</a:t>
            </a:r>
          </a:p>
          <a:p>
            <a:endParaRPr lang="en-US" sz="1200" dirty="0">
              <a:latin typeface="Georgia Pro" panose="02040502050405020303" pitchFamily="18" charset="0"/>
            </a:endParaRPr>
          </a:p>
          <a:p>
            <a:pPr marL="171450" indent="-171450">
              <a:buFont typeface="Arial" panose="020B0604020202020204" pitchFamily="34" charset="0"/>
              <a:buChar char="•"/>
            </a:pPr>
            <a:r>
              <a:rPr lang="en-US" sz="1200" b="1" dirty="0">
                <a:latin typeface="Georgia Pro" panose="02040502050405020303" pitchFamily="18" charset="0"/>
              </a:rPr>
              <a:t>Products</a:t>
            </a:r>
          </a:p>
          <a:p>
            <a:pPr marL="171450" indent="-171450">
              <a:buFont typeface="Arial" panose="020B0604020202020204" pitchFamily="34" charset="0"/>
              <a:buChar char="•"/>
            </a:pPr>
            <a:r>
              <a:rPr lang="en-US" sz="1200" b="1" dirty="0">
                <a:latin typeface="Georgia Pro" panose="02040502050405020303" pitchFamily="18" charset="0"/>
              </a:rPr>
              <a:t>Solutions</a:t>
            </a:r>
          </a:p>
          <a:p>
            <a:pPr marL="171450" indent="-171450">
              <a:buFont typeface="Arial" panose="020B0604020202020204" pitchFamily="34" charset="0"/>
              <a:buChar char="•"/>
            </a:pPr>
            <a:r>
              <a:rPr lang="en-US" sz="1200" b="1" dirty="0">
                <a:latin typeface="Georgia Pro" panose="02040502050405020303" pitchFamily="18" charset="0"/>
              </a:rPr>
              <a:t>Support</a:t>
            </a:r>
          </a:p>
          <a:p>
            <a:pPr marL="171450" indent="-171450">
              <a:buFont typeface="Arial" panose="020B0604020202020204" pitchFamily="34" charset="0"/>
              <a:buChar char="•"/>
            </a:pPr>
            <a:r>
              <a:rPr lang="en-US" sz="1200" b="1" dirty="0">
                <a:latin typeface="Georgia Pro" panose="02040502050405020303" pitchFamily="18" charset="0"/>
              </a:rPr>
              <a:t>Services</a:t>
            </a:r>
          </a:p>
          <a:p>
            <a:pPr marL="171450" indent="-171450">
              <a:buFont typeface="Arial" panose="020B0604020202020204" pitchFamily="34" charset="0"/>
              <a:buChar char="•"/>
            </a:pPr>
            <a:r>
              <a:rPr lang="en-US" sz="1200" b="1" dirty="0">
                <a:latin typeface="Georgia Pro" panose="02040502050405020303" pitchFamily="18" charset="0"/>
              </a:rPr>
              <a:t>Vendors</a:t>
            </a:r>
          </a:p>
          <a:p>
            <a:pPr marL="171450" indent="-171450">
              <a:buFont typeface="Arial" panose="020B0604020202020204" pitchFamily="34" charset="0"/>
              <a:buChar char="•"/>
            </a:pPr>
            <a:r>
              <a:rPr lang="en-US" sz="1200" b="1" dirty="0">
                <a:latin typeface="Georgia Pro" panose="02040502050405020303" pitchFamily="18" charset="0"/>
              </a:rPr>
              <a:t>Resources</a:t>
            </a:r>
          </a:p>
          <a:p>
            <a:pPr marL="171450" indent="-171450">
              <a:buFont typeface="Arial" panose="020B0604020202020204" pitchFamily="34" charset="0"/>
              <a:buChar char="•"/>
            </a:pPr>
            <a:r>
              <a:rPr lang="en-US" sz="1200" b="1" dirty="0">
                <a:latin typeface="Georgia Pro" panose="02040502050405020303" pitchFamily="18" charset="0"/>
              </a:rPr>
              <a:t>Contact Us</a:t>
            </a:r>
          </a:p>
        </p:txBody>
      </p:sp>
      <p:sp>
        <p:nvSpPr>
          <p:cNvPr id="43" name="TextBox 42">
            <a:extLst>
              <a:ext uri="{FF2B5EF4-FFF2-40B4-BE49-F238E27FC236}">
                <a16:creationId xmlns:a16="http://schemas.microsoft.com/office/drawing/2014/main" id="{0CDB6C41-7E7E-401D-00AE-C12C18443879}"/>
              </a:ext>
            </a:extLst>
          </p:cNvPr>
          <p:cNvSpPr txBox="1"/>
          <p:nvPr userDrawn="1"/>
        </p:nvSpPr>
        <p:spPr>
          <a:xfrm>
            <a:off x="505166" y="12938395"/>
            <a:ext cx="274493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Support</a:t>
            </a:r>
          </a:p>
        </p:txBody>
      </p:sp>
      <p:sp>
        <p:nvSpPr>
          <p:cNvPr id="50" name="TextBox 49">
            <a:extLst>
              <a:ext uri="{FF2B5EF4-FFF2-40B4-BE49-F238E27FC236}">
                <a16:creationId xmlns:a16="http://schemas.microsoft.com/office/drawing/2014/main" id="{F355530A-FF65-C81A-F2C6-59C9C2D7D0A4}"/>
              </a:ext>
            </a:extLst>
          </p:cNvPr>
          <p:cNvSpPr txBox="1"/>
          <p:nvPr userDrawn="1"/>
        </p:nvSpPr>
        <p:spPr>
          <a:xfrm>
            <a:off x="4772366" y="7246814"/>
            <a:ext cx="274493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Services</a:t>
            </a:r>
          </a:p>
        </p:txBody>
      </p:sp>
      <p:sp>
        <p:nvSpPr>
          <p:cNvPr id="57" name="TextBox 56">
            <a:extLst>
              <a:ext uri="{FF2B5EF4-FFF2-40B4-BE49-F238E27FC236}">
                <a16:creationId xmlns:a16="http://schemas.microsoft.com/office/drawing/2014/main" id="{036CFBB3-9DBF-8CD8-CCE1-BDD8C3A47C8C}"/>
              </a:ext>
            </a:extLst>
          </p:cNvPr>
          <p:cNvSpPr txBox="1"/>
          <p:nvPr userDrawn="1"/>
        </p:nvSpPr>
        <p:spPr>
          <a:xfrm>
            <a:off x="4772366" y="10092605"/>
            <a:ext cx="274493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Vendors</a:t>
            </a:r>
          </a:p>
        </p:txBody>
      </p:sp>
      <p:sp>
        <p:nvSpPr>
          <p:cNvPr id="64" name="TextBox 63">
            <a:extLst>
              <a:ext uri="{FF2B5EF4-FFF2-40B4-BE49-F238E27FC236}">
                <a16:creationId xmlns:a16="http://schemas.microsoft.com/office/drawing/2014/main" id="{29A48E03-13C7-50A1-3DD5-CE20909B516C}"/>
              </a:ext>
            </a:extLst>
          </p:cNvPr>
          <p:cNvSpPr txBox="1"/>
          <p:nvPr userDrawn="1"/>
        </p:nvSpPr>
        <p:spPr>
          <a:xfrm>
            <a:off x="4772366" y="12938395"/>
            <a:ext cx="274493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Resources</a:t>
            </a:r>
          </a:p>
        </p:txBody>
      </p:sp>
      <p:sp>
        <p:nvSpPr>
          <p:cNvPr id="71" name="TextBox 70">
            <a:extLst>
              <a:ext uri="{FF2B5EF4-FFF2-40B4-BE49-F238E27FC236}">
                <a16:creationId xmlns:a16="http://schemas.microsoft.com/office/drawing/2014/main" id="{E6D99706-53E7-3C2A-EEFD-FFC9F3CB4364}"/>
              </a:ext>
            </a:extLst>
          </p:cNvPr>
          <p:cNvSpPr txBox="1"/>
          <p:nvPr userDrawn="1"/>
        </p:nvSpPr>
        <p:spPr>
          <a:xfrm>
            <a:off x="9039566" y="7246814"/>
            <a:ext cx="2744930"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Contact Us</a:t>
            </a:r>
          </a:p>
        </p:txBody>
      </p:sp>
    </p:spTree>
    <p:extLst>
      <p:ext uri="{BB962C8B-B14F-4D97-AF65-F5344CB8AC3E}">
        <p14:creationId xmlns:p14="http://schemas.microsoft.com/office/powerpoint/2010/main" val="3972567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troducti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4BB28-F152-2ED3-66C8-6654E7B5B626}"/>
              </a:ext>
            </a:extLst>
          </p:cNvPr>
          <p:cNvSpPr/>
          <p:nvPr userDrawn="1"/>
        </p:nvSpPr>
        <p:spPr>
          <a:xfrm>
            <a:off x="0" y="6489117"/>
            <a:ext cx="12192000" cy="9589084"/>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D21214E-5E33-58C0-BA9E-BFA6BA1BE6E5}"/>
              </a:ext>
            </a:extLst>
          </p:cNvPr>
          <p:cNvPicPr>
            <a:picLocks noChangeAspect="1"/>
          </p:cNvPicPr>
          <p:nvPr userDrawn="1"/>
        </p:nvPicPr>
        <p:blipFill>
          <a:blip r:embed="rId2"/>
          <a:stretch>
            <a:fillRect/>
          </a:stretch>
        </p:blipFill>
        <p:spPr>
          <a:xfrm>
            <a:off x="554182" y="368883"/>
            <a:ext cx="11083636" cy="334554"/>
          </a:xfrm>
          <a:prstGeom prst="rect">
            <a:avLst/>
          </a:prstGeom>
        </p:spPr>
      </p:pic>
      <p:sp>
        <p:nvSpPr>
          <p:cNvPr id="7" name="TextBox 6">
            <a:extLst>
              <a:ext uri="{FF2B5EF4-FFF2-40B4-BE49-F238E27FC236}">
                <a16:creationId xmlns:a16="http://schemas.microsoft.com/office/drawing/2014/main" id="{2369C732-1CF5-F5D2-D746-C88831DC5F4E}"/>
              </a:ext>
            </a:extLst>
          </p:cNvPr>
          <p:cNvSpPr txBox="1"/>
          <p:nvPr userDrawn="1"/>
        </p:nvSpPr>
        <p:spPr>
          <a:xfrm>
            <a:off x="554182" y="1565913"/>
            <a:ext cx="4894118" cy="861774"/>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At the end of each page will be the Call To Action (CTA) section. The CTA section will contain any specific action and/or contact you wish the visitor. This CTA provides further communication opportunities.</a:t>
            </a:r>
          </a:p>
          <a:p>
            <a:endParaRPr lang="en-US" sz="1000" dirty="0">
              <a:solidFill>
                <a:srgbClr val="005759"/>
              </a:solidFill>
              <a:latin typeface="TWK Everett" panose="020B0204000000000000" pitchFamily="34" charset="77"/>
            </a:endParaRPr>
          </a:p>
          <a:p>
            <a:r>
              <a:rPr lang="en-US" sz="1000" b="1" dirty="0">
                <a:solidFill>
                  <a:srgbClr val="005759"/>
                </a:solidFill>
                <a:latin typeface="TWK Everett" panose="020B0204000000000000" pitchFamily="34" charset="77"/>
              </a:rPr>
              <a:t>NOTE: </a:t>
            </a:r>
            <a:r>
              <a:rPr lang="en-US" sz="1000" dirty="0">
                <a:solidFill>
                  <a:srgbClr val="005759"/>
                </a:solidFill>
                <a:latin typeface="TWK Everett" panose="020B0204000000000000" pitchFamily="34" charset="77"/>
              </a:rPr>
              <a:t>A single CTA is used throughout the site.</a:t>
            </a:r>
          </a:p>
        </p:txBody>
      </p:sp>
      <p:sp>
        <p:nvSpPr>
          <p:cNvPr id="8" name="TextBox 7">
            <a:extLst>
              <a:ext uri="{FF2B5EF4-FFF2-40B4-BE49-F238E27FC236}">
                <a16:creationId xmlns:a16="http://schemas.microsoft.com/office/drawing/2014/main" id="{19A59923-F0C1-39EA-4902-1D8194D40743}"/>
              </a:ext>
            </a:extLst>
          </p:cNvPr>
          <p:cNvSpPr txBox="1"/>
          <p:nvPr userDrawn="1"/>
        </p:nvSpPr>
        <p:spPr>
          <a:xfrm>
            <a:off x="554182" y="958867"/>
            <a:ext cx="3706922" cy="369332"/>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Call To Action (CTA) Section</a:t>
            </a:r>
          </a:p>
        </p:txBody>
      </p:sp>
      <p:pic>
        <p:nvPicPr>
          <p:cNvPr id="9" name="Picture 8">
            <a:extLst>
              <a:ext uri="{FF2B5EF4-FFF2-40B4-BE49-F238E27FC236}">
                <a16:creationId xmlns:a16="http://schemas.microsoft.com/office/drawing/2014/main" id="{7A5ADF7D-4030-E400-8A3C-D8EA5AA90474}"/>
              </a:ext>
            </a:extLst>
          </p:cNvPr>
          <p:cNvPicPr>
            <a:picLocks noChangeAspect="1"/>
          </p:cNvPicPr>
          <p:nvPr userDrawn="1"/>
        </p:nvPicPr>
        <p:blipFill rotWithShape="1">
          <a:blip r:embed="rId3"/>
          <a:srcRect t="7791" b="-767"/>
          <a:stretch/>
        </p:blipFill>
        <p:spPr>
          <a:xfrm>
            <a:off x="663513" y="2889127"/>
            <a:ext cx="8519000" cy="2029615"/>
          </a:xfrm>
          <a:prstGeom prst="rect">
            <a:avLst/>
          </a:prstGeom>
        </p:spPr>
      </p:pic>
      <p:sp>
        <p:nvSpPr>
          <p:cNvPr id="2" name="TextBox 1">
            <a:extLst>
              <a:ext uri="{FF2B5EF4-FFF2-40B4-BE49-F238E27FC236}">
                <a16:creationId xmlns:a16="http://schemas.microsoft.com/office/drawing/2014/main" id="{2282FDBB-ABC4-0AF1-155B-5E964DE276F1}"/>
              </a:ext>
            </a:extLst>
          </p:cNvPr>
          <p:cNvSpPr txBox="1"/>
          <p:nvPr userDrawn="1"/>
        </p:nvSpPr>
        <p:spPr>
          <a:xfrm>
            <a:off x="505172" y="6581205"/>
            <a:ext cx="7460268" cy="507831"/>
          </a:xfrm>
          <a:prstGeom prst="rect">
            <a:avLst/>
          </a:prstGeom>
          <a:noFill/>
        </p:spPr>
        <p:txBody>
          <a:bodyPr wrap="square" rtlCol="0">
            <a:spAutoFit/>
          </a:bodyPr>
          <a:lstStyle/>
          <a:p>
            <a:r>
              <a:rPr lang="en-US" sz="900" b="1" dirty="0">
                <a:solidFill>
                  <a:schemeClr val="tx1"/>
                </a:solidFill>
                <a:latin typeface="TWK Everett Medium" panose="020B0204000000000000" pitchFamily="34" charset="77"/>
              </a:rPr>
              <a:t>Insert a headline content for the Call To Action section and provide copy content for the general information. This can include TD SYNNEX co-worker contact information, a business email address, phone number(s) and links to additional information within the TD SYNNEX site. Avoid information and/or links to sites outside of TD SYNNEX and its subsidiaries.</a:t>
            </a:r>
            <a:endParaRPr lang="en-US" b="1" dirty="0">
              <a:solidFill>
                <a:schemeClr val="tx1"/>
              </a:solidFill>
              <a:latin typeface="TWK Everett Medium" panose="020B0204000000000000" pitchFamily="34" charset="77"/>
            </a:endParaRPr>
          </a:p>
        </p:txBody>
      </p:sp>
      <p:sp>
        <p:nvSpPr>
          <p:cNvPr id="4" name="TextBox 3">
            <a:extLst>
              <a:ext uri="{FF2B5EF4-FFF2-40B4-BE49-F238E27FC236}">
                <a16:creationId xmlns:a16="http://schemas.microsoft.com/office/drawing/2014/main" id="{439A7FC7-4855-2FB6-BC88-E29C2AE2FB2D}"/>
              </a:ext>
            </a:extLst>
          </p:cNvPr>
          <p:cNvSpPr txBox="1"/>
          <p:nvPr userDrawn="1"/>
        </p:nvSpPr>
        <p:spPr>
          <a:xfrm>
            <a:off x="505166" y="728257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120 characters</a:t>
            </a:r>
          </a:p>
        </p:txBody>
      </p:sp>
      <p:sp>
        <p:nvSpPr>
          <p:cNvPr id="10" name="TextBox 9">
            <a:extLst>
              <a:ext uri="{FF2B5EF4-FFF2-40B4-BE49-F238E27FC236}">
                <a16:creationId xmlns:a16="http://schemas.microsoft.com/office/drawing/2014/main" id="{C5231071-27D0-1BCC-DF35-4EAA90C6D9CB}"/>
              </a:ext>
            </a:extLst>
          </p:cNvPr>
          <p:cNvSpPr txBox="1"/>
          <p:nvPr userDrawn="1"/>
        </p:nvSpPr>
        <p:spPr>
          <a:xfrm>
            <a:off x="505166" y="8021015"/>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500 characters</a:t>
            </a:r>
          </a:p>
        </p:txBody>
      </p:sp>
    </p:spTree>
    <p:extLst>
      <p:ext uri="{BB962C8B-B14F-4D97-AF65-F5344CB8AC3E}">
        <p14:creationId xmlns:p14="http://schemas.microsoft.com/office/powerpoint/2010/main" val="3494437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 &amp; Carousel">
    <p:spTree>
      <p:nvGrpSpPr>
        <p:cNvPr id="1" name=""/>
        <p:cNvGrpSpPr/>
        <p:nvPr/>
      </p:nvGrpSpPr>
      <p:grpSpPr>
        <a:xfrm>
          <a:off x="0" y="0"/>
          <a:ext cx="0" cy="0"/>
          <a:chOff x="0" y="0"/>
          <a:chExt cx="0" cy="0"/>
        </a:xfrm>
      </p:grpSpPr>
      <p:pic>
        <p:nvPicPr>
          <p:cNvPr id="6" name="Picture 5" descr="Graphical user interface, application, Teams&#10;&#10;Description automatically generated">
            <a:extLst>
              <a:ext uri="{FF2B5EF4-FFF2-40B4-BE49-F238E27FC236}">
                <a16:creationId xmlns:a16="http://schemas.microsoft.com/office/drawing/2014/main" id="{0A68048D-ACC2-A6AF-6FEE-FBD3EE701D45}"/>
              </a:ext>
            </a:extLst>
          </p:cNvPr>
          <p:cNvPicPr>
            <a:picLocks noChangeAspect="1"/>
          </p:cNvPicPr>
          <p:nvPr userDrawn="1"/>
        </p:nvPicPr>
        <p:blipFill rotWithShape="1">
          <a:blip r:embed="rId2"/>
          <a:srcRect l="57663" r="1612"/>
          <a:stretch/>
        </p:blipFill>
        <p:spPr>
          <a:xfrm>
            <a:off x="891466" y="1742529"/>
            <a:ext cx="3680292" cy="2637488"/>
          </a:xfrm>
          <a:prstGeom prst="rect">
            <a:avLst/>
          </a:prstGeom>
        </p:spPr>
      </p:pic>
      <p:pic>
        <p:nvPicPr>
          <p:cNvPr id="7" name="Picture 6">
            <a:extLst>
              <a:ext uri="{FF2B5EF4-FFF2-40B4-BE49-F238E27FC236}">
                <a16:creationId xmlns:a16="http://schemas.microsoft.com/office/drawing/2014/main" id="{31259912-B97D-5BCB-8EC6-534985981C71}"/>
              </a:ext>
            </a:extLst>
          </p:cNvPr>
          <p:cNvPicPr>
            <a:picLocks noChangeAspect="1"/>
          </p:cNvPicPr>
          <p:nvPr userDrawn="1"/>
        </p:nvPicPr>
        <p:blipFill>
          <a:blip r:embed="rId3"/>
          <a:stretch>
            <a:fillRect/>
          </a:stretch>
        </p:blipFill>
        <p:spPr>
          <a:xfrm>
            <a:off x="554182" y="368883"/>
            <a:ext cx="11083636" cy="334554"/>
          </a:xfrm>
          <a:prstGeom prst="rect">
            <a:avLst/>
          </a:prstGeom>
        </p:spPr>
      </p:pic>
      <p:sp>
        <p:nvSpPr>
          <p:cNvPr id="10" name="TextBox 9">
            <a:extLst>
              <a:ext uri="{FF2B5EF4-FFF2-40B4-BE49-F238E27FC236}">
                <a16:creationId xmlns:a16="http://schemas.microsoft.com/office/drawing/2014/main" id="{389205FB-5EC0-1065-E874-AD6768A1AC86}"/>
              </a:ext>
            </a:extLst>
          </p:cNvPr>
          <p:cNvSpPr txBox="1"/>
          <p:nvPr userDrawn="1"/>
        </p:nvSpPr>
        <p:spPr>
          <a:xfrm>
            <a:off x="554180" y="4706816"/>
            <a:ext cx="4817305" cy="461665"/>
          </a:xfrm>
          <a:prstGeom prst="rect">
            <a:avLst/>
          </a:prstGeom>
          <a:noFill/>
        </p:spPr>
        <p:txBody>
          <a:bodyPr wrap="square" rtlCol="0">
            <a:spAutoFit/>
          </a:bodyPr>
          <a:lstStyle/>
          <a:p>
            <a:r>
              <a:rPr lang="en-US" sz="1200" dirty="0">
                <a:latin typeface="Georgia Pro" panose="02040502050405020303" pitchFamily="18" charset="0"/>
              </a:rPr>
              <a:t>Use the tab selector to describe business solutions or product features, including images and text.</a:t>
            </a:r>
          </a:p>
        </p:txBody>
      </p:sp>
      <p:sp>
        <p:nvSpPr>
          <p:cNvPr id="12" name="TextBox 11">
            <a:extLst>
              <a:ext uri="{FF2B5EF4-FFF2-40B4-BE49-F238E27FC236}">
                <a16:creationId xmlns:a16="http://schemas.microsoft.com/office/drawing/2014/main" id="{EE8FE2F9-A4D8-65AC-BEB2-04132A2DC6C0}"/>
              </a:ext>
            </a:extLst>
          </p:cNvPr>
          <p:cNvSpPr txBox="1"/>
          <p:nvPr userDrawn="1"/>
        </p:nvSpPr>
        <p:spPr>
          <a:xfrm>
            <a:off x="539856" y="4345969"/>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A. Tab Selector (Four Tabs Maximum)</a:t>
            </a:r>
          </a:p>
        </p:txBody>
      </p:sp>
      <p:pic>
        <p:nvPicPr>
          <p:cNvPr id="14" name="Picture 13" descr="A picture containing application&#10;&#10;Description automatically generated">
            <a:extLst>
              <a:ext uri="{FF2B5EF4-FFF2-40B4-BE49-F238E27FC236}">
                <a16:creationId xmlns:a16="http://schemas.microsoft.com/office/drawing/2014/main" id="{EAF10C12-101F-4E73-330C-30D929F86966}"/>
              </a:ext>
            </a:extLst>
          </p:cNvPr>
          <p:cNvPicPr>
            <a:picLocks noChangeAspect="1"/>
          </p:cNvPicPr>
          <p:nvPr userDrawn="1"/>
        </p:nvPicPr>
        <p:blipFill rotWithShape="1">
          <a:blip r:embed="rId4"/>
          <a:srcRect l="55120" r="-8223"/>
          <a:stretch/>
        </p:blipFill>
        <p:spPr>
          <a:xfrm>
            <a:off x="6820516" y="1328199"/>
            <a:ext cx="4625025" cy="3051818"/>
          </a:xfrm>
          <a:prstGeom prst="rect">
            <a:avLst/>
          </a:prstGeom>
        </p:spPr>
      </p:pic>
      <p:sp>
        <p:nvSpPr>
          <p:cNvPr id="15" name="TextBox 14">
            <a:extLst>
              <a:ext uri="{FF2B5EF4-FFF2-40B4-BE49-F238E27FC236}">
                <a16:creationId xmlns:a16="http://schemas.microsoft.com/office/drawing/2014/main" id="{FC711CA6-5E72-11AD-80AE-7E96222297A2}"/>
              </a:ext>
            </a:extLst>
          </p:cNvPr>
          <p:cNvSpPr txBox="1"/>
          <p:nvPr userDrawn="1"/>
        </p:nvSpPr>
        <p:spPr>
          <a:xfrm>
            <a:off x="6442829" y="4818216"/>
            <a:ext cx="4817305" cy="461665"/>
          </a:xfrm>
          <a:prstGeom prst="rect">
            <a:avLst/>
          </a:prstGeom>
          <a:noFill/>
        </p:spPr>
        <p:txBody>
          <a:bodyPr wrap="square" rtlCol="0">
            <a:spAutoFit/>
          </a:bodyPr>
          <a:lstStyle/>
          <a:p>
            <a:r>
              <a:rPr lang="en-US" sz="1200" dirty="0">
                <a:latin typeface="Georgia Pro" panose="02040502050405020303" pitchFamily="18" charset="0"/>
              </a:rPr>
              <a:t>Use the carousel slider as unique way to showcase blog posts, featured products or a list of items.</a:t>
            </a:r>
          </a:p>
        </p:txBody>
      </p:sp>
      <p:sp>
        <p:nvSpPr>
          <p:cNvPr id="17" name="TextBox 16">
            <a:extLst>
              <a:ext uri="{FF2B5EF4-FFF2-40B4-BE49-F238E27FC236}">
                <a16:creationId xmlns:a16="http://schemas.microsoft.com/office/drawing/2014/main" id="{C489BAD5-F1A4-636C-E8D0-E6210B4CD3DE}"/>
              </a:ext>
            </a:extLst>
          </p:cNvPr>
          <p:cNvSpPr txBox="1"/>
          <p:nvPr userDrawn="1"/>
        </p:nvSpPr>
        <p:spPr>
          <a:xfrm>
            <a:off x="6428505" y="4457369"/>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B. Carousel Slider (Four Slides Maximum)</a:t>
            </a:r>
          </a:p>
        </p:txBody>
      </p:sp>
      <p:sp>
        <p:nvSpPr>
          <p:cNvPr id="20" name="TextBox 19">
            <a:extLst>
              <a:ext uri="{FF2B5EF4-FFF2-40B4-BE49-F238E27FC236}">
                <a16:creationId xmlns:a16="http://schemas.microsoft.com/office/drawing/2014/main" id="{21EE574A-2AF5-96FF-EF21-41FF4D371003}"/>
              </a:ext>
            </a:extLst>
          </p:cNvPr>
          <p:cNvSpPr txBox="1"/>
          <p:nvPr userDrawn="1"/>
        </p:nvSpPr>
        <p:spPr>
          <a:xfrm>
            <a:off x="554181" y="958867"/>
            <a:ext cx="4537007" cy="646331"/>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Tab and Carousel Elements for </a:t>
            </a:r>
            <a:br>
              <a:rPr lang="en-US" b="1" dirty="0">
                <a:solidFill>
                  <a:srgbClr val="005759"/>
                </a:solidFill>
                <a:latin typeface="TWK Everett Medium" panose="020B0204000000000000" pitchFamily="34" charset="77"/>
              </a:rPr>
            </a:br>
            <a:r>
              <a:rPr lang="en-US" b="1" dirty="0">
                <a:solidFill>
                  <a:srgbClr val="005759"/>
                </a:solidFill>
                <a:latin typeface="TWK Everett Medium" panose="020B0204000000000000" pitchFamily="34" charset="77"/>
              </a:rPr>
              <a:t>Custom Sections One, Two or Three</a:t>
            </a:r>
          </a:p>
        </p:txBody>
      </p:sp>
      <p:sp>
        <p:nvSpPr>
          <p:cNvPr id="24" name="Rectangle 23">
            <a:extLst>
              <a:ext uri="{FF2B5EF4-FFF2-40B4-BE49-F238E27FC236}">
                <a16:creationId xmlns:a16="http://schemas.microsoft.com/office/drawing/2014/main" id="{BC373B68-4BD9-1D6A-6F62-C2E358D2CEC6}"/>
              </a:ext>
            </a:extLst>
          </p:cNvPr>
          <p:cNvSpPr/>
          <p:nvPr userDrawn="1"/>
        </p:nvSpPr>
        <p:spPr>
          <a:xfrm>
            <a:off x="0" y="6497649"/>
            <a:ext cx="12192000" cy="20912404"/>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F981288-2A96-CBF0-FAB0-BDB9808635E4}"/>
              </a:ext>
            </a:extLst>
          </p:cNvPr>
          <p:cNvSpPr txBox="1"/>
          <p:nvPr userDrawn="1"/>
        </p:nvSpPr>
        <p:spPr>
          <a:xfrm>
            <a:off x="511302" y="8196328"/>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30 characters</a:t>
            </a:r>
          </a:p>
        </p:txBody>
      </p:sp>
      <p:sp>
        <p:nvSpPr>
          <p:cNvPr id="28" name="TextBox 27">
            <a:extLst>
              <a:ext uri="{FF2B5EF4-FFF2-40B4-BE49-F238E27FC236}">
                <a16:creationId xmlns:a16="http://schemas.microsoft.com/office/drawing/2014/main" id="{EE8FA138-9C95-8B18-52F7-60AF73410396}"/>
              </a:ext>
            </a:extLst>
          </p:cNvPr>
          <p:cNvSpPr txBox="1"/>
          <p:nvPr userDrawn="1"/>
        </p:nvSpPr>
        <p:spPr>
          <a:xfrm>
            <a:off x="511302" y="8752522"/>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29" name="TextBox 28">
            <a:extLst>
              <a:ext uri="{FF2B5EF4-FFF2-40B4-BE49-F238E27FC236}">
                <a16:creationId xmlns:a16="http://schemas.microsoft.com/office/drawing/2014/main" id="{A9B1D8F0-473C-1F91-A49E-D25E1C765EA3}"/>
              </a:ext>
            </a:extLst>
          </p:cNvPr>
          <p:cNvSpPr txBox="1"/>
          <p:nvPr userDrawn="1"/>
        </p:nvSpPr>
        <p:spPr>
          <a:xfrm>
            <a:off x="505453" y="7821719"/>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1</a:t>
            </a:r>
          </a:p>
        </p:txBody>
      </p:sp>
      <p:sp>
        <p:nvSpPr>
          <p:cNvPr id="30" name="TextBox 29">
            <a:extLst>
              <a:ext uri="{FF2B5EF4-FFF2-40B4-BE49-F238E27FC236}">
                <a16:creationId xmlns:a16="http://schemas.microsoft.com/office/drawing/2014/main" id="{3D897097-73D0-B56E-137E-0ECBAE3A584F}"/>
              </a:ext>
            </a:extLst>
          </p:cNvPr>
          <p:cNvSpPr txBox="1"/>
          <p:nvPr userDrawn="1"/>
        </p:nvSpPr>
        <p:spPr>
          <a:xfrm>
            <a:off x="1923512" y="10310405"/>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31" name="Rectangle 30">
            <a:extLst>
              <a:ext uri="{FF2B5EF4-FFF2-40B4-BE49-F238E27FC236}">
                <a16:creationId xmlns:a16="http://schemas.microsoft.com/office/drawing/2014/main" id="{74FD68A7-2B00-1B5F-3394-5230D71EB89B}"/>
              </a:ext>
            </a:extLst>
          </p:cNvPr>
          <p:cNvSpPr/>
          <p:nvPr userDrawn="1"/>
        </p:nvSpPr>
        <p:spPr>
          <a:xfrm>
            <a:off x="1150101" y="10075281"/>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TextBox 31">
            <a:extLst>
              <a:ext uri="{FF2B5EF4-FFF2-40B4-BE49-F238E27FC236}">
                <a16:creationId xmlns:a16="http://schemas.microsoft.com/office/drawing/2014/main" id="{FD4433D3-8044-BA23-28DC-4146F6C57A82}"/>
              </a:ext>
            </a:extLst>
          </p:cNvPr>
          <p:cNvSpPr txBox="1"/>
          <p:nvPr userDrawn="1"/>
        </p:nvSpPr>
        <p:spPr>
          <a:xfrm>
            <a:off x="553888" y="1329233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30 characters</a:t>
            </a:r>
          </a:p>
        </p:txBody>
      </p:sp>
      <p:sp>
        <p:nvSpPr>
          <p:cNvPr id="33" name="TextBox 32">
            <a:extLst>
              <a:ext uri="{FF2B5EF4-FFF2-40B4-BE49-F238E27FC236}">
                <a16:creationId xmlns:a16="http://schemas.microsoft.com/office/drawing/2014/main" id="{4ADBC1C0-E519-541E-4BF9-565A19ACE9B2}"/>
              </a:ext>
            </a:extLst>
          </p:cNvPr>
          <p:cNvSpPr txBox="1"/>
          <p:nvPr userDrawn="1"/>
        </p:nvSpPr>
        <p:spPr>
          <a:xfrm>
            <a:off x="553888" y="1383681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34" name="TextBox 33">
            <a:extLst>
              <a:ext uri="{FF2B5EF4-FFF2-40B4-BE49-F238E27FC236}">
                <a16:creationId xmlns:a16="http://schemas.microsoft.com/office/drawing/2014/main" id="{38E6EEE7-5032-9FE0-5AFF-1C61E71E91F8}"/>
              </a:ext>
            </a:extLst>
          </p:cNvPr>
          <p:cNvSpPr txBox="1"/>
          <p:nvPr userDrawn="1"/>
        </p:nvSpPr>
        <p:spPr>
          <a:xfrm>
            <a:off x="548039" y="12917727"/>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2</a:t>
            </a:r>
          </a:p>
        </p:txBody>
      </p:sp>
      <p:sp>
        <p:nvSpPr>
          <p:cNvPr id="35" name="TextBox 34">
            <a:extLst>
              <a:ext uri="{FF2B5EF4-FFF2-40B4-BE49-F238E27FC236}">
                <a16:creationId xmlns:a16="http://schemas.microsoft.com/office/drawing/2014/main" id="{F14BBD13-D0C1-F92A-2BF1-F0B3C68AC854}"/>
              </a:ext>
            </a:extLst>
          </p:cNvPr>
          <p:cNvSpPr txBox="1"/>
          <p:nvPr userDrawn="1"/>
        </p:nvSpPr>
        <p:spPr>
          <a:xfrm>
            <a:off x="1923511" y="15323594"/>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36" name="Rectangle 35">
            <a:extLst>
              <a:ext uri="{FF2B5EF4-FFF2-40B4-BE49-F238E27FC236}">
                <a16:creationId xmlns:a16="http://schemas.microsoft.com/office/drawing/2014/main" id="{5A718A9E-48D7-EFFB-1385-E8815D0260F2}"/>
              </a:ext>
            </a:extLst>
          </p:cNvPr>
          <p:cNvSpPr/>
          <p:nvPr userDrawn="1"/>
        </p:nvSpPr>
        <p:spPr>
          <a:xfrm>
            <a:off x="1150099" y="15116672"/>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TextBox 36">
            <a:extLst>
              <a:ext uri="{FF2B5EF4-FFF2-40B4-BE49-F238E27FC236}">
                <a16:creationId xmlns:a16="http://schemas.microsoft.com/office/drawing/2014/main" id="{247361B9-8533-4681-A74B-0775C2726883}"/>
              </a:ext>
            </a:extLst>
          </p:cNvPr>
          <p:cNvSpPr txBox="1"/>
          <p:nvPr userDrawn="1"/>
        </p:nvSpPr>
        <p:spPr>
          <a:xfrm>
            <a:off x="521079" y="1851109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30 characters</a:t>
            </a:r>
          </a:p>
        </p:txBody>
      </p:sp>
      <p:sp>
        <p:nvSpPr>
          <p:cNvPr id="38" name="TextBox 37">
            <a:extLst>
              <a:ext uri="{FF2B5EF4-FFF2-40B4-BE49-F238E27FC236}">
                <a16:creationId xmlns:a16="http://schemas.microsoft.com/office/drawing/2014/main" id="{2D96E8BF-0750-113D-DEBA-E6BB5E1F693A}"/>
              </a:ext>
            </a:extLst>
          </p:cNvPr>
          <p:cNvSpPr txBox="1"/>
          <p:nvPr userDrawn="1"/>
        </p:nvSpPr>
        <p:spPr>
          <a:xfrm>
            <a:off x="515230" y="1902546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39" name="TextBox 38">
            <a:extLst>
              <a:ext uri="{FF2B5EF4-FFF2-40B4-BE49-F238E27FC236}">
                <a16:creationId xmlns:a16="http://schemas.microsoft.com/office/drawing/2014/main" id="{04AE8A34-B997-F3FA-C4AE-8CD0E09CB9FA}"/>
              </a:ext>
            </a:extLst>
          </p:cNvPr>
          <p:cNvSpPr txBox="1"/>
          <p:nvPr userDrawn="1"/>
        </p:nvSpPr>
        <p:spPr>
          <a:xfrm>
            <a:off x="515230" y="18136484"/>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3</a:t>
            </a:r>
          </a:p>
        </p:txBody>
      </p:sp>
      <p:sp>
        <p:nvSpPr>
          <p:cNvPr id="40" name="TextBox 39">
            <a:extLst>
              <a:ext uri="{FF2B5EF4-FFF2-40B4-BE49-F238E27FC236}">
                <a16:creationId xmlns:a16="http://schemas.microsoft.com/office/drawing/2014/main" id="{57114BB2-B0EA-32A8-16B1-302CADD369C5}"/>
              </a:ext>
            </a:extLst>
          </p:cNvPr>
          <p:cNvSpPr txBox="1"/>
          <p:nvPr userDrawn="1"/>
        </p:nvSpPr>
        <p:spPr>
          <a:xfrm>
            <a:off x="1923511" y="20443344"/>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41" name="Rectangle 40">
            <a:extLst>
              <a:ext uri="{FF2B5EF4-FFF2-40B4-BE49-F238E27FC236}">
                <a16:creationId xmlns:a16="http://schemas.microsoft.com/office/drawing/2014/main" id="{77EFF284-247A-1FE7-54CD-B8946AE5A0DA}"/>
              </a:ext>
            </a:extLst>
          </p:cNvPr>
          <p:cNvSpPr/>
          <p:nvPr userDrawn="1"/>
        </p:nvSpPr>
        <p:spPr>
          <a:xfrm>
            <a:off x="1150099" y="20236422"/>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TextBox 41">
            <a:extLst>
              <a:ext uri="{FF2B5EF4-FFF2-40B4-BE49-F238E27FC236}">
                <a16:creationId xmlns:a16="http://schemas.microsoft.com/office/drawing/2014/main" id="{F5361E6D-7877-0BF0-B9AA-A6A2F2DBDFE2}"/>
              </a:ext>
            </a:extLst>
          </p:cNvPr>
          <p:cNvSpPr txBox="1"/>
          <p:nvPr userDrawn="1"/>
        </p:nvSpPr>
        <p:spPr>
          <a:xfrm>
            <a:off x="505453" y="2355018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30 characters</a:t>
            </a:r>
          </a:p>
        </p:txBody>
      </p:sp>
      <p:sp>
        <p:nvSpPr>
          <p:cNvPr id="43" name="TextBox 42">
            <a:extLst>
              <a:ext uri="{FF2B5EF4-FFF2-40B4-BE49-F238E27FC236}">
                <a16:creationId xmlns:a16="http://schemas.microsoft.com/office/drawing/2014/main" id="{2B34E684-32B4-8F38-CC3D-1DDBCBB4FDED}"/>
              </a:ext>
            </a:extLst>
          </p:cNvPr>
          <p:cNvSpPr txBox="1"/>
          <p:nvPr userDrawn="1"/>
        </p:nvSpPr>
        <p:spPr>
          <a:xfrm>
            <a:off x="499604" y="2406479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44" name="TextBox 43">
            <a:extLst>
              <a:ext uri="{FF2B5EF4-FFF2-40B4-BE49-F238E27FC236}">
                <a16:creationId xmlns:a16="http://schemas.microsoft.com/office/drawing/2014/main" id="{8C9A461C-AA12-B7C6-FA34-F3C63457D5CB}"/>
              </a:ext>
            </a:extLst>
          </p:cNvPr>
          <p:cNvSpPr txBox="1"/>
          <p:nvPr userDrawn="1"/>
        </p:nvSpPr>
        <p:spPr>
          <a:xfrm>
            <a:off x="499604" y="23175574"/>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4</a:t>
            </a:r>
          </a:p>
        </p:txBody>
      </p:sp>
      <p:sp>
        <p:nvSpPr>
          <p:cNvPr id="45" name="TextBox 44">
            <a:extLst>
              <a:ext uri="{FF2B5EF4-FFF2-40B4-BE49-F238E27FC236}">
                <a16:creationId xmlns:a16="http://schemas.microsoft.com/office/drawing/2014/main" id="{5C2F4B2E-2E64-BAA0-D54F-2C178B73A2B3}"/>
              </a:ext>
            </a:extLst>
          </p:cNvPr>
          <p:cNvSpPr txBox="1"/>
          <p:nvPr userDrawn="1"/>
        </p:nvSpPr>
        <p:spPr>
          <a:xfrm>
            <a:off x="1958038" y="25488677"/>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46" name="Rectangle 45">
            <a:extLst>
              <a:ext uri="{FF2B5EF4-FFF2-40B4-BE49-F238E27FC236}">
                <a16:creationId xmlns:a16="http://schemas.microsoft.com/office/drawing/2014/main" id="{FC4C44DB-0861-B337-123A-E3DFEE59FA99}"/>
              </a:ext>
            </a:extLst>
          </p:cNvPr>
          <p:cNvSpPr/>
          <p:nvPr userDrawn="1"/>
        </p:nvSpPr>
        <p:spPr>
          <a:xfrm>
            <a:off x="1184626" y="25281755"/>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 name="TextBox 51">
            <a:extLst>
              <a:ext uri="{FF2B5EF4-FFF2-40B4-BE49-F238E27FC236}">
                <a16:creationId xmlns:a16="http://schemas.microsoft.com/office/drawing/2014/main" id="{7B494804-D24C-775B-5027-F48235811D64}"/>
              </a:ext>
            </a:extLst>
          </p:cNvPr>
          <p:cNvSpPr txBox="1"/>
          <p:nvPr userDrawn="1"/>
        </p:nvSpPr>
        <p:spPr>
          <a:xfrm>
            <a:off x="6405676" y="8191091"/>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60 characters</a:t>
            </a:r>
          </a:p>
        </p:txBody>
      </p:sp>
      <p:sp>
        <p:nvSpPr>
          <p:cNvPr id="53" name="TextBox 52">
            <a:extLst>
              <a:ext uri="{FF2B5EF4-FFF2-40B4-BE49-F238E27FC236}">
                <a16:creationId xmlns:a16="http://schemas.microsoft.com/office/drawing/2014/main" id="{CC33E256-8EA2-CDAE-3799-3E94D18531AE}"/>
              </a:ext>
            </a:extLst>
          </p:cNvPr>
          <p:cNvSpPr txBox="1"/>
          <p:nvPr userDrawn="1"/>
        </p:nvSpPr>
        <p:spPr>
          <a:xfrm>
            <a:off x="6405676" y="875279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54" name="TextBox 53">
            <a:extLst>
              <a:ext uri="{FF2B5EF4-FFF2-40B4-BE49-F238E27FC236}">
                <a16:creationId xmlns:a16="http://schemas.microsoft.com/office/drawing/2014/main" id="{98998470-94DF-39D2-DA26-4F72DB677E92}"/>
              </a:ext>
            </a:extLst>
          </p:cNvPr>
          <p:cNvSpPr txBox="1"/>
          <p:nvPr userDrawn="1"/>
        </p:nvSpPr>
        <p:spPr>
          <a:xfrm>
            <a:off x="8144933" y="10310405"/>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55" name="Rectangle 54">
            <a:extLst>
              <a:ext uri="{FF2B5EF4-FFF2-40B4-BE49-F238E27FC236}">
                <a16:creationId xmlns:a16="http://schemas.microsoft.com/office/drawing/2014/main" id="{76E56D23-C4D3-415D-79E3-8A01B9920A4E}"/>
              </a:ext>
            </a:extLst>
          </p:cNvPr>
          <p:cNvSpPr/>
          <p:nvPr userDrawn="1"/>
        </p:nvSpPr>
        <p:spPr>
          <a:xfrm>
            <a:off x="7371522" y="10075281"/>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6" name="TextBox 55">
            <a:extLst>
              <a:ext uri="{FF2B5EF4-FFF2-40B4-BE49-F238E27FC236}">
                <a16:creationId xmlns:a16="http://schemas.microsoft.com/office/drawing/2014/main" id="{187A6C4A-C0F6-5952-D052-66FF6E96FF42}"/>
              </a:ext>
            </a:extLst>
          </p:cNvPr>
          <p:cNvSpPr txBox="1"/>
          <p:nvPr userDrawn="1"/>
        </p:nvSpPr>
        <p:spPr>
          <a:xfrm>
            <a:off x="8144933" y="13915649"/>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57" name="Rectangle 56">
            <a:extLst>
              <a:ext uri="{FF2B5EF4-FFF2-40B4-BE49-F238E27FC236}">
                <a16:creationId xmlns:a16="http://schemas.microsoft.com/office/drawing/2014/main" id="{64F67C0A-BD5F-678E-B802-C7F4F6D40918}"/>
              </a:ext>
            </a:extLst>
          </p:cNvPr>
          <p:cNvSpPr/>
          <p:nvPr userDrawn="1"/>
        </p:nvSpPr>
        <p:spPr>
          <a:xfrm>
            <a:off x="7371522" y="13680525"/>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6D4F6DC5-C035-4DFF-CF7D-9A85FDC80827}"/>
              </a:ext>
            </a:extLst>
          </p:cNvPr>
          <p:cNvSpPr txBox="1"/>
          <p:nvPr userDrawn="1"/>
        </p:nvSpPr>
        <p:spPr>
          <a:xfrm>
            <a:off x="8144933" y="17164063"/>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59" name="Rectangle 58">
            <a:extLst>
              <a:ext uri="{FF2B5EF4-FFF2-40B4-BE49-F238E27FC236}">
                <a16:creationId xmlns:a16="http://schemas.microsoft.com/office/drawing/2014/main" id="{A1DBFB4D-1CFE-85D6-BC6C-583CD53DDFDB}"/>
              </a:ext>
            </a:extLst>
          </p:cNvPr>
          <p:cNvSpPr/>
          <p:nvPr userDrawn="1"/>
        </p:nvSpPr>
        <p:spPr>
          <a:xfrm>
            <a:off x="7371522" y="16928939"/>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0" name="TextBox 59">
            <a:extLst>
              <a:ext uri="{FF2B5EF4-FFF2-40B4-BE49-F238E27FC236}">
                <a16:creationId xmlns:a16="http://schemas.microsoft.com/office/drawing/2014/main" id="{5B548B58-F0E5-35D7-CF16-1D79DAE550DF}"/>
              </a:ext>
            </a:extLst>
          </p:cNvPr>
          <p:cNvSpPr txBox="1"/>
          <p:nvPr userDrawn="1"/>
        </p:nvSpPr>
        <p:spPr>
          <a:xfrm>
            <a:off x="8144933" y="20769307"/>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61" name="Rectangle 60">
            <a:extLst>
              <a:ext uri="{FF2B5EF4-FFF2-40B4-BE49-F238E27FC236}">
                <a16:creationId xmlns:a16="http://schemas.microsoft.com/office/drawing/2014/main" id="{B8CE5178-226E-9C07-D291-812C1E339A02}"/>
              </a:ext>
            </a:extLst>
          </p:cNvPr>
          <p:cNvSpPr/>
          <p:nvPr userDrawn="1"/>
        </p:nvSpPr>
        <p:spPr>
          <a:xfrm>
            <a:off x="7371522" y="20534183"/>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TextBox 61">
            <a:extLst>
              <a:ext uri="{FF2B5EF4-FFF2-40B4-BE49-F238E27FC236}">
                <a16:creationId xmlns:a16="http://schemas.microsoft.com/office/drawing/2014/main" id="{185D4EAF-9B25-F4C4-55AD-ED25C6A013D3}"/>
              </a:ext>
            </a:extLst>
          </p:cNvPr>
          <p:cNvSpPr txBox="1"/>
          <p:nvPr userDrawn="1"/>
        </p:nvSpPr>
        <p:spPr>
          <a:xfrm>
            <a:off x="8728665" y="9705349"/>
            <a:ext cx="83066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Image 1</a:t>
            </a:r>
          </a:p>
        </p:txBody>
      </p:sp>
      <p:sp>
        <p:nvSpPr>
          <p:cNvPr id="63" name="TextBox 62">
            <a:extLst>
              <a:ext uri="{FF2B5EF4-FFF2-40B4-BE49-F238E27FC236}">
                <a16:creationId xmlns:a16="http://schemas.microsoft.com/office/drawing/2014/main" id="{255D5002-AF81-3F94-F4CB-FABF5CC73CD9}"/>
              </a:ext>
            </a:extLst>
          </p:cNvPr>
          <p:cNvSpPr txBox="1"/>
          <p:nvPr userDrawn="1"/>
        </p:nvSpPr>
        <p:spPr>
          <a:xfrm>
            <a:off x="8717693" y="13291954"/>
            <a:ext cx="83066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Image 2</a:t>
            </a:r>
          </a:p>
        </p:txBody>
      </p:sp>
      <p:sp>
        <p:nvSpPr>
          <p:cNvPr id="64" name="TextBox 63">
            <a:extLst>
              <a:ext uri="{FF2B5EF4-FFF2-40B4-BE49-F238E27FC236}">
                <a16:creationId xmlns:a16="http://schemas.microsoft.com/office/drawing/2014/main" id="{FFF33496-D33D-7C2C-1A0A-523E667DE427}"/>
              </a:ext>
            </a:extLst>
          </p:cNvPr>
          <p:cNvSpPr txBox="1"/>
          <p:nvPr userDrawn="1"/>
        </p:nvSpPr>
        <p:spPr>
          <a:xfrm>
            <a:off x="8717692" y="16559533"/>
            <a:ext cx="83066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Image 3</a:t>
            </a:r>
          </a:p>
        </p:txBody>
      </p:sp>
      <p:sp>
        <p:nvSpPr>
          <p:cNvPr id="65" name="TextBox 64">
            <a:extLst>
              <a:ext uri="{FF2B5EF4-FFF2-40B4-BE49-F238E27FC236}">
                <a16:creationId xmlns:a16="http://schemas.microsoft.com/office/drawing/2014/main" id="{DE64D59F-539E-B10F-6236-1D132ADC0D36}"/>
              </a:ext>
            </a:extLst>
          </p:cNvPr>
          <p:cNvSpPr txBox="1"/>
          <p:nvPr userDrawn="1"/>
        </p:nvSpPr>
        <p:spPr>
          <a:xfrm>
            <a:off x="8728665" y="20184182"/>
            <a:ext cx="83066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Image 4</a:t>
            </a:r>
          </a:p>
        </p:txBody>
      </p:sp>
      <p:sp>
        <p:nvSpPr>
          <p:cNvPr id="66" name="TextBox 65">
            <a:extLst>
              <a:ext uri="{FF2B5EF4-FFF2-40B4-BE49-F238E27FC236}">
                <a16:creationId xmlns:a16="http://schemas.microsoft.com/office/drawing/2014/main" id="{85861BEB-8118-EA68-7D26-0C02C8C37D45}"/>
              </a:ext>
            </a:extLst>
          </p:cNvPr>
          <p:cNvSpPr txBox="1"/>
          <p:nvPr userDrawn="1"/>
        </p:nvSpPr>
        <p:spPr>
          <a:xfrm>
            <a:off x="554182" y="1565913"/>
            <a:ext cx="4894118" cy="246221"/>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Distinctive content blocks to be used only for Custom Sections One-Three.</a:t>
            </a:r>
          </a:p>
        </p:txBody>
      </p:sp>
      <p:sp>
        <p:nvSpPr>
          <p:cNvPr id="67" name="TextBox 66">
            <a:extLst>
              <a:ext uri="{FF2B5EF4-FFF2-40B4-BE49-F238E27FC236}">
                <a16:creationId xmlns:a16="http://schemas.microsoft.com/office/drawing/2014/main" id="{481C0EEA-250E-EE27-88CC-C0B6C1E15203}"/>
              </a:ext>
            </a:extLst>
          </p:cNvPr>
          <p:cNvSpPr txBox="1"/>
          <p:nvPr userDrawn="1"/>
        </p:nvSpPr>
        <p:spPr>
          <a:xfrm>
            <a:off x="671416" y="6497649"/>
            <a:ext cx="4023635"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A selection: enter 1, 2, or 3 for the Home page Custom Section placement, then provide requested content:</a:t>
            </a:r>
            <a:endParaRPr lang="en-US" b="1" dirty="0">
              <a:solidFill>
                <a:schemeClr val="tx1"/>
              </a:solidFill>
              <a:latin typeface="TWK Everett Medium" panose="020B0204000000000000" pitchFamily="34" charset="77"/>
            </a:endParaRPr>
          </a:p>
        </p:txBody>
      </p:sp>
      <p:sp>
        <p:nvSpPr>
          <p:cNvPr id="68" name="TextBox 67">
            <a:extLst>
              <a:ext uri="{FF2B5EF4-FFF2-40B4-BE49-F238E27FC236}">
                <a16:creationId xmlns:a16="http://schemas.microsoft.com/office/drawing/2014/main" id="{873B7C46-A49A-2164-BA65-AA618C021738}"/>
              </a:ext>
            </a:extLst>
          </p:cNvPr>
          <p:cNvSpPr txBox="1"/>
          <p:nvPr userDrawn="1"/>
        </p:nvSpPr>
        <p:spPr>
          <a:xfrm>
            <a:off x="6428505" y="6497649"/>
            <a:ext cx="4028478"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B selection: enter 1, 2, or 3 for the Home page Custom Section placement, then provide requested content:</a:t>
            </a:r>
            <a:endParaRPr lang="en-US" b="1" dirty="0">
              <a:solidFill>
                <a:schemeClr val="tx1"/>
              </a:solidFill>
              <a:latin typeface="TWK Everett Medium" panose="020B0204000000000000" pitchFamily="34" charset="77"/>
            </a:endParaRPr>
          </a:p>
        </p:txBody>
      </p:sp>
      <p:cxnSp>
        <p:nvCxnSpPr>
          <p:cNvPr id="69" name="Straight Connector 68">
            <a:extLst>
              <a:ext uri="{FF2B5EF4-FFF2-40B4-BE49-F238E27FC236}">
                <a16:creationId xmlns:a16="http://schemas.microsoft.com/office/drawing/2014/main" id="{90007814-0AAE-445C-0CCD-DFE64601E3DB}"/>
              </a:ext>
            </a:extLst>
          </p:cNvPr>
          <p:cNvCxnSpPr>
            <a:cxnSpLocks/>
          </p:cNvCxnSpPr>
          <p:nvPr userDrawn="1"/>
        </p:nvCxnSpPr>
        <p:spPr>
          <a:xfrm>
            <a:off x="588291" y="6781996"/>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29BA5A6-B71E-BD5A-3164-DD56AD53D579}"/>
              </a:ext>
            </a:extLst>
          </p:cNvPr>
          <p:cNvCxnSpPr>
            <a:cxnSpLocks/>
          </p:cNvCxnSpPr>
          <p:nvPr userDrawn="1"/>
        </p:nvCxnSpPr>
        <p:spPr>
          <a:xfrm>
            <a:off x="6358821" y="6790360"/>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6685698-9C04-E6BC-A027-48AC8FE5BD69}"/>
              </a:ext>
            </a:extLst>
          </p:cNvPr>
          <p:cNvSpPr txBox="1"/>
          <p:nvPr userDrawn="1"/>
        </p:nvSpPr>
        <p:spPr>
          <a:xfrm>
            <a:off x="2367391" y="9705349"/>
            <a:ext cx="125529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1 - Image</a:t>
            </a:r>
          </a:p>
        </p:txBody>
      </p:sp>
      <p:sp>
        <p:nvSpPr>
          <p:cNvPr id="72" name="TextBox 71">
            <a:extLst>
              <a:ext uri="{FF2B5EF4-FFF2-40B4-BE49-F238E27FC236}">
                <a16:creationId xmlns:a16="http://schemas.microsoft.com/office/drawing/2014/main" id="{A8350073-612C-EE88-1CE7-97CF9911ABAE}"/>
              </a:ext>
            </a:extLst>
          </p:cNvPr>
          <p:cNvSpPr txBox="1"/>
          <p:nvPr userDrawn="1"/>
        </p:nvSpPr>
        <p:spPr>
          <a:xfrm>
            <a:off x="2367391" y="14759626"/>
            <a:ext cx="125529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2 - Image</a:t>
            </a:r>
          </a:p>
        </p:txBody>
      </p:sp>
      <p:sp>
        <p:nvSpPr>
          <p:cNvPr id="73" name="TextBox 72">
            <a:extLst>
              <a:ext uri="{FF2B5EF4-FFF2-40B4-BE49-F238E27FC236}">
                <a16:creationId xmlns:a16="http://schemas.microsoft.com/office/drawing/2014/main" id="{47D35031-92CC-9F60-C895-7AD03B51268C}"/>
              </a:ext>
            </a:extLst>
          </p:cNvPr>
          <p:cNvSpPr txBox="1"/>
          <p:nvPr userDrawn="1"/>
        </p:nvSpPr>
        <p:spPr>
          <a:xfrm>
            <a:off x="2367391" y="19901595"/>
            <a:ext cx="125529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3 - Image</a:t>
            </a:r>
          </a:p>
        </p:txBody>
      </p:sp>
      <p:sp>
        <p:nvSpPr>
          <p:cNvPr id="74" name="TextBox 73">
            <a:extLst>
              <a:ext uri="{FF2B5EF4-FFF2-40B4-BE49-F238E27FC236}">
                <a16:creationId xmlns:a16="http://schemas.microsoft.com/office/drawing/2014/main" id="{429CE85D-D5A7-D03B-0D21-EC515042EFA2}"/>
              </a:ext>
            </a:extLst>
          </p:cNvPr>
          <p:cNvSpPr txBox="1"/>
          <p:nvPr userDrawn="1"/>
        </p:nvSpPr>
        <p:spPr>
          <a:xfrm>
            <a:off x="2367390" y="24925181"/>
            <a:ext cx="1255297"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Tab 4 - Image</a:t>
            </a:r>
          </a:p>
        </p:txBody>
      </p:sp>
      <p:cxnSp>
        <p:nvCxnSpPr>
          <p:cNvPr id="4" name="Straight Connector 3">
            <a:extLst>
              <a:ext uri="{FF2B5EF4-FFF2-40B4-BE49-F238E27FC236}">
                <a16:creationId xmlns:a16="http://schemas.microsoft.com/office/drawing/2014/main" id="{0B3F7EE8-B471-02E5-B047-84673C60E2A7}"/>
              </a:ext>
            </a:extLst>
          </p:cNvPr>
          <p:cNvCxnSpPr>
            <a:cxnSpLocks/>
            <a:endCxn id="24" idx="2"/>
          </p:cNvCxnSpPr>
          <p:nvPr userDrawn="1"/>
        </p:nvCxnSpPr>
        <p:spPr>
          <a:xfrm>
            <a:off x="6096000" y="1751062"/>
            <a:ext cx="0" cy="25658991"/>
          </a:xfrm>
          <a:prstGeom prst="line">
            <a:avLst/>
          </a:prstGeom>
          <a:ln>
            <a:solidFill>
              <a:srgbClr val="08BF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43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gets">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9CDDA8D4-A9C5-66B2-F21A-FF027FC5A612}"/>
              </a:ext>
            </a:extLst>
          </p:cNvPr>
          <p:cNvPicPr>
            <a:picLocks noChangeAspect="1"/>
          </p:cNvPicPr>
          <p:nvPr userDrawn="1"/>
        </p:nvPicPr>
        <p:blipFill rotWithShape="1">
          <a:blip r:embed="rId2"/>
          <a:srcRect r="46897"/>
          <a:stretch/>
        </p:blipFill>
        <p:spPr>
          <a:xfrm>
            <a:off x="776473" y="1865204"/>
            <a:ext cx="4216147" cy="2782020"/>
          </a:xfrm>
          <a:prstGeom prst="rect">
            <a:avLst/>
          </a:prstGeom>
        </p:spPr>
      </p:pic>
      <p:pic>
        <p:nvPicPr>
          <p:cNvPr id="7" name="Picture 6">
            <a:extLst>
              <a:ext uri="{FF2B5EF4-FFF2-40B4-BE49-F238E27FC236}">
                <a16:creationId xmlns:a16="http://schemas.microsoft.com/office/drawing/2014/main" id="{63134881-4422-E1D2-F8AB-E0FD85AA75D3}"/>
              </a:ext>
            </a:extLst>
          </p:cNvPr>
          <p:cNvPicPr>
            <a:picLocks noChangeAspect="1"/>
          </p:cNvPicPr>
          <p:nvPr userDrawn="1"/>
        </p:nvPicPr>
        <p:blipFill>
          <a:blip r:embed="rId3"/>
          <a:stretch>
            <a:fillRect/>
          </a:stretch>
        </p:blipFill>
        <p:spPr>
          <a:xfrm>
            <a:off x="554182" y="368883"/>
            <a:ext cx="11083636" cy="334554"/>
          </a:xfrm>
          <a:prstGeom prst="rect">
            <a:avLst/>
          </a:prstGeom>
        </p:spPr>
      </p:pic>
      <p:sp>
        <p:nvSpPr>
          <p:cNvPr id="8" name="TextBox 7">
            <a:extLst>
              <a:ext uri="{FF2B5EF4-FFF2-40B4-BE49-F238E27FC236}">
                <a16:creationId xmlns:a16="http://schemas.microsoft.com/office/drawing/2014/main" id="{2AE3C515-7C1B-06E4-1001-DB49305313AB}"/>
              </a:ext>
            </a:extLst>
          </p:cNvPr>
          <p:cNvSpPr txBox="1"/>
          <p:nvPr userDrawn="1"/>
        </p:nvSpPr>
        <p:spPr>
          <a:xfrm>
            <a:off x="554181" y="958867"/>
            <a:ext cx="4438429" cy="646331"/>
          </a:xfrm>
          <a:prstGeom prst="rect">
            <a:avLst/>
          </a:prstGeom>
          <a:noFill/>
        </p:spPr>
        <p:txBody>
          <a:bodyPr wrap="square" rtlCol="0">
            <a:spAutoFit/>
          </a:bodyPr>
          <a:lstStyle/>
          <a:p>
            <a:r>
              <a:rPr lang="en-US" b="1" dirty="0">
                <a:solidFill>
                  <a:srgbClr val="005759"/>
                </a:solidFill>
                <a:latin typeface="TWK Everett Medium" panose="020B0204000000000000" pitchFamily="34" charset="77"/>
              </a:rPr>
              <a:t>Widget Elements for </a:t>
            </a:r>
            <a:br>
              <a:rPr lang="en-US" b="1" dirty="0">
                <a:solidFill>
                  <a:srgbClr val="005759"/>
                </a:solidFill>
                <a:latin typeface="TWK Everett Medium" panose="020B0204000000000000" pitchFamily="34" charset="77"/>
              </a:rPr>
            </a:br>
            <a:r>
              <a:rPr lang="en-US" b="1" dirty="0">
                <a:solidFill>
                  <a:srgbClr val="005759"/>
                </a:solidFill>
                <a:latin typeface="TWK Everett Medium" panose="020B0204000000000000" pitchFamily="34" charset="77"/>
              </a:rPr>
              <a:t>Custom Sections One, Two or Three</a:t>
            </a:r>
          </a:p>
        </p:txBody>
      </p:sp>
      <p:sp>
        <p:nvSpPr>
          <p:cNvPr id="9" name="TextBox 8">
            <a:extLst>
              <a:ext uri="{FF2B5EF4-FFF2-40B4-BE49-F238E27FC236}">
                <a16:creationId xmlns:a16="http://schemas.microsoft.com/office/drawing/2014/main" id="{EA5CDBAD-F860-085F-0073-FD2EA885D573}"/>
              </a:ext>
            </a:extLst>
          </p:cNvPr>
          <p:cNvSpPr txBox="1"/>
          <p:nvPr userDrawn="1"/>
        </p:nvSpPr>
        <p:spPr>
          <a:xfrm>
            <a:off x="568505" y="4818216"/>
            <a:ext cx="4424115" cy="276999"/>
          </a:xfrm>
          <a:prstGeom prst="rect">
            <a:avLst/>
          </a:prstGeom>
          <a:noFill/>
        </p:spPr>
        <p:txBody>
          <a:bodyPr wrap="square" rtlCol="0">
            <a:spAutoFit/>
          </a:bodyPr>
          <a:lstStyle/>
          <a:p>
            <a:r>
              <a:rPr lang="en-US" sz="1200" dirty="0">
                <a:latin typeface="Georgia Pro" panose="02040502050405020303" pitchFamily="18" charset="0"/>
              </a:rPr>
              <a:t>Use this section to display an important quote with an image.</a:t>
            </a:r>
          </a:p>
        </p:txBody>
      </p:sp>
      <p:sp>
        <p:nvSpPr>
          <p:cNvPr id="12" name="TextBox 11">
            <a:extLst>
              <a:ext uri="{FF2B5EF4-FFF2-40B4-BE49-F238E27FC236}">
                <a16:creationId xmlns:a16="http://schemas.microsoft.com/office/drawing/2014/main" id="{957D0AD9-3DAB-EA1B-9E5A-6F1DF73D7CEF}"/>
              </a:ext>
            </a:extLst>
          </p:cNvPr>
          <p:cNvSpPr txBox="1"/>
          <p:nvPr userDrawn="1"/>
        </p:nvSpPr>
        <p:spPr>
          <a:xfrm>
            <a:off x="554181" y="4457369"/>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A. Quote Content Block</a:t>
            </a:r>
          </a:p>
        </p:txBody>
      </p:sp>
      <p:sp>
        <p:nvSpPr>
          <p:cNvPr id="13" name="TextBox 12">
            <a:extLst>
              <a:ext uri="{FF2B5EF4-FFF2-40B4-BE49-F238E27FC236}">
                <a16:creationId xmlns:a16="http://schemas.microsoft.com/office/drawing/2014/main" id="{EE183051-9715-F96D-9167-D6F87D7679F6}"/>
              </a:ext>
            </a:extLst>
          </p:cNvPr>
          <p:cNvSpPr txBox="1"/>
          <p:nvPr userDrawn="1"/>
        </p:nvSpPr>
        <p:spPr>
          <a:xfrm>
            <a:off x="554182" y="1565913"/>
            <a:ext cx="4894118" cy="246221"/>
          </a:xfrm>
          <a:prstGeom prst="rect">
            <a:avLst/>
          </a:prstGeom>
          <a:noFill/>
        </p:spPr>
        <p:txBody>
          <a:bodyPr wrap="square" rtlCol="0">
            <a:spAutoFit/>
          </a:bodyPr>
          <a:lstStyle/>
          <a:p>
            <a:r>
              <a:rPr lang="en-US" sz="1000" dirty="0">
                <a:solidFill>
                  <a:srgbClr val="005759"/>
                </a:solidFill>
                <a:latin typeface="TWK Everett" panose="020B0204000000000000" pitchFamily="34" charset="77"/>
              </a:rPr>
              <a:t>Distinctive content blocks to be used only for Custom Sections One-Three.</a:t>
            </a:r>
          </a:p>
        </p:txBody>
      </p:sp>
      <p:pic>
        <p:nvPicPr>
          <p:cNvPr id="14" name="Picture 13" descr="Graphical user interface, application, Teams&#10;&#10;Description automatically generated">
            <a:extLst>
              <a:ext uri="{FF2B5EF4-FFF2-40B4-BE49-F238E27FC236}">
                <a16:creationId xmlns:a16="http://schemas.microsoft.com/office/drawing/2014/main" id="{AC1CCDEF-9456-17A8-FCC0-AFEC01FFB01C}"/>
              </a:ext>
            </a:extLst>
          </p:cNvPr>
          <p:cNvPicPr>
            <a:picLocks noChangeAspect="1"/>
          </p:cNvPicPr>
          <p:nvPr userDrawn="1"/>
        </p:nvPicPr>
        <p:blipFill rotWithShape="1">
          <a:blip r:embed="rId4"/>
          <a:srcRect r="59275"/>
          <a:stretch/>
        </p:blipFill>
        <p:spPr>
          <a:xfrm>
            <a:off x="6743702" y="1716170"/>
            <a:ext cx="3629252" cy="2600911"/>
          </a:xfrm>
          <a:prstGeom prst="rect">
            <a:avLst/>
          </a:prstGeom>
        </p:spPr>
      </p:pic>
      <p:sp>
        <p:nvSpPr>
          <p:cNvPr id="15" name="TextBox 14">
            <a:extLst>
              <a:ext uri="{FF2B5EF4-FFF2-40B4-BE49-F238E27FC236}">
                <a16:creationId xmlns:a16="http://schemas.microsoft.com/office/drawing/2014/main" id="{C09AA790-00FC-5713-DE68-6F257862D7D9}"/>
              </a:ext>
            </a:extLst>
          </p:cNvPr>
          <p:cNvSpPr txBox="1"/>
          <p:nvPr userDrawn="1"/>
        </p:nvSpPr>
        <p:spPr>
          <a:xfrm>
            <a:off x="6420000" y="4818216"/>
            <a:ext cx="4597843" cy="461665"/>
          </a:xfrm>
          <a:prstGeom prst="rect">
            <a:avLst/>
          </a:prstGeom>
          <a:noFill/>
        </p:spPr>
        <p:txBody>
          <a:bodyPr wrap="square" rtlCol="0">
            <a:spAutoFit/>
          </a:bodyPr>
          <a:lstStyle/>
          <a:p>
            <a:r>
              <a:rPr lang="en-US" sz="1200" dirty="0">
                <a:latin typeface="Georgia Pro" panose="02040502050405020303" pitchFamily="18" charset="0"/>
              </a:rPr>
              <a:t>Content block containing three-columns of images, text and links for various services, products, resources or training.</a:t>
            </a:r>
          </a:p>
        </p:txBody>
      </p:sp>
      <p:sp>
        <p:nvSpPr>
          <p:cNvPr id="17" name="TextBox 16">
            <a:extLst>
              <a:ext uri="{FF2B5EF4-FFF2-40B4-BE49-F238E27FC236}">
                <a16:creationId xmlns:a16="http://schemas.microsoft.com/office/drawing/2014/main" id="{19CE3893-8242-0ABA-633A-B1381A8979A8}"/>
              </a:ext>
            </a:extLst>
          </p:cNvPr>
          <p:cNvSpPr txBox="1"/>
          <p:nvPr userDrawn="1"/>
        </p:nvSpPr>
        <p:spPr>
          <a:xfrm>
            <a:off x="6405676" y="4457369"/>
            <a:ext cx="5042508" cy="307777"/>
          </a:xfrm>
          <a:prstGeom prst="rect">
            <a:avLst/>
          </a:prstGeom>
          <a:noFill/>
        </p:spPr>
        <p:txBody>
          <a:bodyPr wrap="square" rtlCol="0">
            <a:spAutoFit/>
          </a:bodyPr>
          <a:lstStyle/>
          <a:p>
            <a:r>
              <a:rPr lang="en-US" sz="1400" b="1" dirty="0">
                <a:solidFill>
                  <a:srgbClr val="005759"/>
                </a:solidFill>
                <a:latin typeface="TWK Everett Medium" panose="020B0204000000000000" pitchFamily="34" charset="77"/>
              </a:rPr>
              <a:t>B. Three-Column Text/Image Content Block</a:t>
            </a:r>
          </a:p>
        </p:txBody>
      </p:sp>
      <p:sp>
        <p:nvSpPr>
          <p:cNvPr id="2" name="Rectangle 1">
            <a:extLst>
              <a:ext uri="{FF2B5EF4-FFF2-40B4-BE49-F238E27FC236}">
                <a16:creationId xmlns:a16="http://schemas.microsoft.com/office/drawing/2014/main" id="{5EB06B54-22F6-8D85-3395-4A175CED422B}"/>
              </a:ext>
            </a:extLst>
          </p:cNvPr>
          <p:cNvSpPr/>
          <p:nvPr userDrawn="1"/>
        </p:nvSpPr>
        <p:spPr>
          <a:xfrm>
            <a:off x="0" y="6489117"/>
            <a:ext cx="12192000" cy="17275123"/>
          </a:xfrm>
          <a:prstGeom prst="rect">
            <a:avLst/>
          </a:prstGeom>
          <a:solidFill>
            <a:srgbClr val="E7F6F7"/>
          </a:solidFill>
          <a:ln>
            <a:solidFill>
              <a:srgbClr val="08BF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CD6A4D9-B88F-B23B-8F52-2E20AF75B0EC}"/>
              </a:ext>
            </a:extLst>
          </p:cNvPr>
          <p:cNvCxnSpPr>
            <a:cxnSpLocks/>
            <a:endCxn id="2" idx="2"/>
          </p:cNvCxnSpPr>
          <p:nvPr userDrawn="1"/>
        </p:nvCxnSpPr>
        <p:spPr>
          <a:xfrm>
            <a:off x="6096000" y="1742529"/>
            <a:ext cx="0" cy="22021711"/>
          </a:xfrm>
          <a:prstGeom prst="line">
            <a:avLst/>
          </a:prstGeom>
          <a:ln>
            <a:solidFill>
              <a:srgbClr val="08BFD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BAE8D17-4EC6-674D-714C-3284E3F0B27C}"/>
              </a:ext>
            </a:extLst>
          </p:cNvPr>
          <p:cNvSpPr txBox="1"/>
          <p:nvPr userDrawn="1"/>
        </p:nvSpPr>
        <p:spPr>
          <a:xfrm>
            <a:off x="505166" y="7778970"/>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230 characters</a:t>
            </a:r>
          </a:p>
        </p:txBody>
      </p:sp>
      <p:sp>
        <p:nvSpPr>
          <p:cNvPr id="19" name="TextBox 18">
            <a:extLst>
              <a:ext uri="{FF2B5EF4-FFF2-40B4-BE49-F238E27FC236}">
                <a16:creationId xmlns:a16="http://schemas.microsoft.com/office/drawing/2014/main" id="{181D73E8-7E3B-8DBF-37D2-E8CD7B618F5D}"/>
              </a:ext>
            </a:extLst>
          </p:cNvPr>
          <p:cNvSpPr txBox="1"/>
          <p:nvPr userDrawn="1"/>
        </p:nvSpPr>
        <p:spPr>
          <a:xfrm>
            <a:off x="6405676" y="8786768"/>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15 characters</a:t>
            </a:r>
          </a:p>
        </p:txBody>
      </p:sp>
      <p:sp>
        <p:nvSpPr>
          <p:cNvPr id="20" name="TextBox 19">
            <a:extLst>
              <a:ext uri="{FF2B5EF4-FFF2-40B4-BE49-F238E27FC236}">
                <a16:creationId xmlns:a16="http://schemas.microsoft.com/office/drawing/2014/main" id="{5B68CB8E-EC03-BD47-B23C-89B52AABB4AF}"/>
              </a:ext>
            </a:extLst>
          </p:cNvPr>
          <p:cNvSpPr txBox="1"/>
          <p:nvPr userDrawn="1"/>
        </p:nvSpPr>
        <p:spPr>
          <a:xfrm>
            <a:off x="6405676" y="9524389"/>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110 characters</a:t>
            </a:r>
          </a:p>
        </p:txBody>
      </p:sp>
      <p:sp>
        <p:nvSpPr>
          <p:cNvPr id="21" name="TextBox 20">
            <a:extLst>
              <a:ext uri="{FF2B5EF4-FFF2-40B4-BE49-F238E27FC236}">
                <a16:creationId xmlns:a16="http://schemas.microsoft.com/office/drawing/2014/main" id="{140BF0BA-D934-2128-5E45-D74F7E4A06F3}"/>
              </a:ext>
            </a:extLst>
          </p:cNvPr>
          <p:cNvSpPr txBox="1"/>
          <p:nvPr userDrawn="1"/>
        </p:nvSpPr>
        <p:spPr>
          <a:xfrm>
            <a:off x="6399827" y="8412159"/>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1</a:t>
            </a:r>
          </a:p>
        </p:txBody>
      </p:sp>
      <p:sp>
        <p:nvSpPr>
          <p:cNvPr id="28" name="TextBox 27">
            <a:extLst>
              <a:ext uri="{FF2B5EF4-FFF2-40B4-BE49-F238E27FC236}">
                <a16:creationId xmlns:a16="http://schemas.microsoft.com/office/drawing/2014/main" id="{4C63F779-B659-C3A2-8CC5-94FCCA6F9106}"/>
              </a:ext>
            </a:extLst>
          </p:cNvPr>
          <p:cNvSpPr txBox="1"/>
          <p:nvPr userDrawn="1"/>
        </p:nvSpPr>
        <p:spPr>
          <a:xfrm>
            <a:off x="8144934" y="11340272"/>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29" name="Rectangle 28">
            <a:extLst>
              <a:ext uri="{FF2B5EF4-FFF2-40B4-BE49-F238E27FC236}">
                <a16:creationId xmlns:a16="http://schemas.microsoft.com/office/drawing/2014/main" id="{B8916CD2-B8FC-850D-DCC8-88C84DD0C148}"/>
              </a:ext>
            </a:extLst>
          </p:cNvPr>
          <p:cNvSpPr/>
          <p:nvPr userDrawn="1"/>
        </p:nvSpPr>
        <p:spPr>
          <a:xfrm>
            <a:off x="7371522" y="11133350"/>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TextBox 29">
            <a:extLst>
              <a:ext uri="{FF2B5EF4-FFF2-40B4-BE49-F238E27FC236}">
                <a16:creationId xmlns:a16="http://schemas.microsoft.com/office/drawing/2014/main" id="{53E55018-B8D4-68EA-2010-FA98FF90291F}"/>
              </a:ext>
            </a:extLst>
          </p:cNvPr>
          <p:cNvSpPr txBox="1"/>
          <p:nvPr userDrawn="1"/>
        </p:nvSpPr>
        <p:spPr>
          <a:xfrm>
            <a:off x="6399827" y="779401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Content Headline – 60 characters</a:t>
            </a:r>
          </a:p>
        </p:txBody>
      </p:sp>
      <p:sp>
        <p:nvSpPr>
          <p:cNvPr id="31" name="TextBox 30">
            <a:extLst>
              <a:ext uri="{FF2B5EF4-FFF2-40B4-BE49-F238E27FC236}">
                <a16:creationId xmlns:a16="http://schemas.microsoft.com/office/drawing/2014/main" id="{F2EFEBC6-B6BB-BBDC-3BFD-C6D4D990B1A5}"/>
              </a:ext>
            </a:extLst>
          </p:cNvPr>
          <p:cNvSpPr txBox="1"/>
          <p:nvPr userDrawn="1"/>
        </p:nvSpPr>
        <p:spPr>
          <a:xfrm>
            <a:off x="6399827" y="13758183"/>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15 characters</a:t>
            </a:r>
          </a:p>
        </p:txBody>
      </p:sp>
      <p:sp>
        <p:nvSpPr>
          <p:cNvPr id="32" name="TextBox 31">
            <a:extLst>
              <a:ext uri="{FF2B5EF4-FFF2-40B4-BE49-F238E27FC236}">
                <a16:creationId xmlns:a16="http://schemas.microsoft.com/office/drawing/2014/main" id="{2B5B688D-4357-E9E4-E7AB-CBF90823404C}"/>
              </a:ext>
            </a:extLst>
          </p:cNvPr>
          <p:cNvSpPr txBox="1"/>
          <p:nvPr userDrawn="1"/>
        </p:nvSpPr>
        <p:spPr>
          <a:xfrm>
            <a:off x="6399827" y="14495804"/>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110 characters</a:t>
            </a:r>
          </a:p>
        </p:txBody>
      </p:sp>
      <p:sp>
        <p:nvSpPr>
          <p:cNvPr id="33" name="TextBox 32">
            <a:extLst>
              <a:ext uri="{FF2B5EF4-FFF2-40B4-BE49-F238E27FC236}">
                <a16:creationId xmlns:a16="http://schemas.microsoft.com/office/drawing/2014/main" id="{F4387A9A-EB30-9FF1-EBD7-762E329600ED}"/>
              </a:ext>
            </a:extLst>
          </p:cNvPr>
          <p:cNvSpPr txBox="1"/>
          <p:nvPr userDrawn="1"/>
        </p:nvSpPr>
        <p:spPr>
          <a:xfrm>
            <a:off x="6393978" y="13383574"/>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2</a:t>
            </a:r>
          </a:p>
        </p:txBody>
      </p:sp>
      <p:sp>
        <p:nvSpPr>
          <p:cNvPr id="34" name="TextBox 33">
            <a:extLst>
              <a:ext uri="{FF2B5EF4-FFF2-40B4-BE49-F238E27FC236}">
                <a16:creationId xmlns:a16="http://schemas.microsoft.com/office/drawing/2014/main" id="{AC17961C-5A35-5503-2D85-927C9A12A78A}"/>
              </a:ext>
            </a:extLst>
          </p:cNvPr>
          <p:cNvSpPr txBox="1"/>
          <p:nvPr userDrawn="1"/>
        </p:nvSpPr>
        <p:spPr>
          <a:xfrm>
            <a:off x="8139085" y="16288131"/>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35" name="Rectangle 34">
            <a:extLst>
              <a:ext uri="{FF2B5EF4-FFF2-40B4-BE49-F238E27FC236}">
                <a16:creationId xmlns:a16="http://schemas.microsoft.com/office/drawing/2014/main" id="{263291B5-7768-E200-80A1-98478C4F9788}"/>
              </a:ext>
            </a:extLst>
          </p:cNvPr>
          <p:cNvSpPr/>
          <p:nvPr userDrawn="1"/>
        </p:nvSpPr>
        <p:spPr>
          <a:xfrm>
            <a:off x="7365673" y="16081209"/>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DBA4F1-68B5-F1D6-6CEE-500B8D47C13D}"/>
              </a:ext>
            </a:extLst>
          </p:cNvPr>
          <p:cNvSpPr txBox="1"/>
          <p:nvPr userDrawn="1"/>
        </p:nvSpPr>
        <p:spPr>
          <a:xfrm>
            <a:off x="6434354" y="18759776"/>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Headline – 15 characters</a:t>
            </a:r>
          </a:p>
        </p:txBody>
      </p:sp>
      <p:sp>
        <p:nvSpPr>
          <p:cNvPr id="37" name="TextBox 36">
            <a:extLst>
              <a:ext uri="{FF2B5EF4-FFF2-40B4-BE49-F238E27FC236}">
                <a16:creationId xmlns:a16="http://schemas.microsoft.com/office/drawing/2014/main" id="{7C3F37DE-5C40-9B52-A8FD-026D47B9024B}"/>
              </a:ext>
            </a:extLst>
          </p:cNvPr>
          <p:cNvSpPr txBox="1"/>
          <p:nvPr userDrawn="1"/>
        </p:nvSpPr>
        <p:spPr>
          <a:xfrm>
            <a:off x="6434354" y="19497397"/>
            <a:ext cx="5042508" cy="276999"/>
          </a:xfrm>
          <a:prstGeom prst="rect">
            <a:avLst/>
          </a:prstGeom>
          <a:noFill/>
        </p:spPr>
        <p:txBody>
          <a:bodyPr wrap="square" rtlCol="0">
            <a:spAutoFit/>
          </a:bodyPr>
          <a:lstStyle/>
          <a:p>
            <a:r>
              <a:rPr lang="en-US" sz="1200" dirty="0">
                <a:solidFill>
                  <a:schemeClr val="accent6">
                    <a:lumMod val="50000"/>
                  </a:schemeClr>
                </a:solidFill>
                <a:latin typeface="TWK Everett Medium" panose="020B0204000000000000" pitchFamily="34" charset="77"/>
              </a:rPr>
              <a:t>Body Copy – 110 characters</a:t>
            </a:r>
          </a:p>
        </p:txBody>
      </p:sp>
      <p:sp>
        <p:nvSpPr>
          <p:cNvPr id="38" name="TextBox 37">
            <a:extLst>
              <a:ext uri="{FF2B5EF4-FFF2-40B4-BE49-F238E27FC236}">
                <a16:creationId xmlns:a16="http://schemas.microsoft.com/office/drawing/2014/main" id="{481B9D0D-6774-26C2-BA20-F40164C226BC}"/>
              </a:ext>
            </a:extLst>
          </p:cNvPr>
          <p:cNvSpPr txBox="1"/>
          <p:nvPr userDrawn="1"/>
        </p:nvSpPr>
        <p:spPr>
          <a:xfrm>
            <a:off x="6428505" y="18385167"/>
            <a:ext cx="5042508"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3</a:t>
            </a:r>
          </a:p>
        </p:txBody>
      </p:sp>
      <p:sp>
        <p:nvSpPr>
          <p:cNvPr id="39" name="TextBox 38">
            <a:extLst>
              <a:ext uri="{FF2B5EF4-FFF2-40B4-BE49-F238E27FC236}">
                <a16:creationId xmlns:a16="http://schemas.microsoft.com/office/drawing/2014/main" id="{165950C3-6393-4CF5-9D2B-D974D63B518E}"/>
              </a:ext>
            </a:extLst>
          </p:cNvPr>
          <p:cNvSpPr txBox="1"/>
          <p:nvPr userDrawn="1"/>
        </p:nvSpPr>
        <p:spPr>
          <a:xfrm>
            <a:off x="8173612" y="21257619"/>
            <a:ext cx="1998133" cy="246221"/>
          </a:xfrm>
          <a:prstGeom prst="rect">
            <a:avLst/>
          </a:prstGeom>
          <a:noFill/>
        </p:spPr>
        <p:txBody>
          <a:bodyPr wrap="square" rtlCol="0">
            <a:spAutoFit/>
          </a:bodyPr>
          <a:lstStyle/>
          <a:p>
            <a:pPr algn="ctr"/>
            <a:r>
              <a:rPr lang="en-US" sz="1000" dirty="0">
                <a:solidFill>
                  <a:schemeClr val="accent6">
                    <a:lumMod val="50000"/>
                  </a:schemeClr>
                </a:solidFill>
                <a:latin typeface="TWK Everett Medium" panose="020B0204000000000000" pitchFamily="34" charset="77"/>
              </a:rPr>
              <a:t>Place Image Here</a:t>
            </a:r>
          </a:p>
        </p:txBody>
      </p:sp>
      <p:sp>
        <p:nvSpPr>
          <p:cNvPr id="40" name="Rectangle 39">
            <a:extLst>
              <a:ext uri="{FF2B5EF4-FFF2-40B4-BE49-F238E27FC236}">
                <a16:creationId xmlns:a16="http://schemas.microsoft.com/office/drawing/2014/main" id="{A0F65F2A-5056-3699-A7AD-58F009AC7123}"/>
              </a:ext>
            </a:extLst>
          </p:cNvPr>
          <p:cNvSpPr/>
          <p:nvPr userDrawn="1"/>
        </p:nvSpPr>
        <p:spPr>
          <a:xfrm>
            <a:off x="7400200" y="21050697"/>
            <a:ext cx="3544957" cy="1669773"/>
          </a:xfrm>
          <a:prstGeom prst="rect">
            <a:avLst/>
          </a:prstGeom>
          <a:noFill/>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F2020AE1-0EF4-F656-6AAA-6DBE7364C5B0}"/>
              </a:ext>
            </a:extLst>
          </p:cNvPr>
          <p:cNvCxnSpPr>
            <a:cxnSpLocks/>
          </p:cNvCxnSpPr>
          <p:nvPr userDrawn="1"/>
        </p:nvCxnSpPr>
        <p:spPr>
          <a:xfrm>
            <a:off x="588291" y="6781996"/>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E9262F-FAD5-84CE-41F3-BB6EE189AD6D}"/>
              </a:ext>
            </a:extLst>
          </p:cNvPr>
          <p:cNvCxnSpPr>
            <a:cxnSpLocks/>
          </p:cNvCxnSpPr>
          <p:nvPr userDrawn="1"/>
        </p:nvCxnSpPr>
        <p:spPr>
          <a:xfrm>
            <a:off x="6358821" y="6790360"/>
            <a:ext cx="3617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A6BD63F-F753-D94D-F4EE-EDF07D6156DD}"/>
              </a:ext>
            </a:extLst>
          </p:cNvPr>
          <p:cNvSpPr txBox="1"/>
          <p:nvPr userDrawn="1"/>
        </p:nvSpPr>
        <p:spPr>
          <a:xfrm>
            <a:off x="8397292" y="10834669"/>
            <a:ext cx="1550771"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1 - Image </a:t>
            </a:r>
          </a:p>
        </p:txBody>
      </p:sp>
      <p:sp>
        <p:nvSpPr>
          <p:cNvPr id="49" name="TextBox 48">
            <a:extLst>
              <a:ext uri="{FF2B5EF4-FFF2-40B4-BE49-F238E27FC236}">
                <a16:creationId xmlns:a16="http://schemas.microsoft.com/office/drawing/2014/main" id="{3D5FB523-BE24-90CB-1D29-AABA4B708ED7}"/>
              </a:ext>
            </a:extLst>
          </p:cNvPr>
          <p:cNvSpPr txBox="1"/>
          <p:nvPr userDrawn="1"/>
        </p:nvSpPr>
        <p:spPr>
          <a:xfrm>
            <a:off x="8391807" y="15782528"/>
            <a:ext cx="1561740"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2 - Image</a:t>
            </a:r>
          </a:p>
        </p:txBody>
      </p:sp>
      <p:sp>
        <p:nvSpPr>
          <p:cNvPr id="50" name="TextBox 49">
            <a:extLst>
              <a:ext uri="{FF2B5EF4-FFF2-40B4-BE49-F238E27FC236}">
                <a16:creationId xmlns:a16="http://schemas.microsoft.com/office/drawing/2014/main" id="{2C4D9333-4234-F5CA-0D90-74F505740800}"/>
              </a:ext>
            </a:extLst>
          </p:cNvPr>
          <p:cNvSpPr txBox="1"/>
          <p:nvPr userDrawn="1"/>
        </p:nvSpPr>
        <p:spPr>
          <a:xfrm>
            <a:off x="8391807" y="20778189"/>
            <a:ext cx="1561739" cy="276999"/>
          </a:xfrm>
          <a:prstGeom prst="rect">
            <a:avLst/>
          </a:prstGeom>
          <a:noFill/>
        </p:spPr>
        <p:txBody>
          <a:bodyPr wrap="square" rtlCol="0">
            <a:spAutoFit/>
          </a:bodyPr>
          <a:lstStyle/>
          <a:p>
            <a:r>
              <a:rPr lang="en-US" sz="1200" dirty="0">
                <a:solidFill>
                  <a:schemeClr val="tx1"/>
                </a:solidFill>
                <a:latin typeface="TWK Everett Medium" panose="020B0204000000000000" pitchFamily="34" charset="77"/>
              </a:rPr>
              <a:t>Column 3 - Image</a:t>
            </a:r>
          </a:p>
        </p:txBody>
      </p:sp>
      <p:sp>
        <p:nvSpPr>
          <p:cNvPr id="10" name="TextBox 9">
            <a:extLst>
              <a:ext uri="{FF2B5EF4-FFF2-40B4-BE49-F238E27FC236}">
                <a16:creationId xmlns:a16="http://schemas.microsoft.com/office/drawing/2014/main" id="{0C9508D4-6195-F799-77AE-C9C6FCCAE8F0}"/>
              </a:ext>
            </a:extLst>
          </p:cNvPr>
          <p:cNvSpPr txBox="1"/>
          <p:nvPr userDrawn="1"/>
        </p:nvSpPr>
        <p:spPr>
          <a:xfrm>
            <a:off x="671416" y="6497649"/>
            <a:ext cx="4023635"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A selection: enter 1, 2, or 3 for the Home page Custom Section placement, then provide requested content:</a:t>
            </a:r>
            <a:endParaRPr lang="en-US" b="1" dirty="0">
              <a:solidFill>
                <a:schemeClr val="tx1"/>
              </a:solidFill>
              <a:latin typeface="TWK Everett Medium" panose="020B0204000000000000" pitchFamily="34" charset="77"/>
            </a:endParaRPr>
          </a:p>
        </p:txBody>
      </p:sp>
      <p:sp>
        <p:nvSpPr>
          <p:cNvPr id="11" name="TextBox 10">
            <a:extLst>
              <a:ext uri="{FF2B5EF4-FFF2-40B4-BE49-F238E27FC236}">
                <a16:creationId xmlns:a16="http://schemas.microsoft.com/office/drawing/2014/main" id="{D099133C-4702-3D3E-4399-897E27A8B977}"/>
              </a:ext>
            </a:extLst>
          </p:cNvPr>
          <p:cNvSpPr txBox="1"/>
          <p:nvPr userDrawn="1"/>
        </p:nvSpPr>
        <p:spPr>
          <a:xfrm>
            <a:off x="6428505" y="6497649"/>
            <a:ext cx="4028478" cy="369332"/>
          </a:xfrm>
          <a:prstGeom prst="rect">
            <a:avLst/>
          </a:prstGeom>
          <a:noFill/>
        </p:spPr>
        <p:txBody>
          <a:bodyPr wrap="square" rtlCol="0">
            <a:spAutoFit/>
          </a:bodyPr>
          <a:lstStyle/>
          <a:p>
            <a:pPr marL="274320" indent="-457200" algn="l"/>
            <a:r>
              <a:rPr lang="en-US" sz="900" b="1" dirty="0">
                <a:solidFill>
                  <a:schemeClr val="tx1"/>
                </a:solidFill>
                <a:latin typeface="TWK Everett Medium" panose="020B0204000000000000" pitchFamily="34" charset="77"/>
              </a:rPr>
              <a:t>	Option B selection: enter 1, 2, or 3 for the Home page Custom Section placement, then provide requested content:</a:t>
            </a:r>
            <a:endParaRPr lang="en-US" b="1" dirty="0">
              <a:solidFill>
                <a:schemeClr val="tx1"/>
              </a:solidFill>
              <a:latin typeface="TWK Everett Medium" panose="020B0204000000000000" pitchFamily="34" charset="77"/>
            </a:endParaRPr>
          </a:p>
        </p:txBody>
      </p:sp>
    </p:spTree>
    <p:extLst>
      <p:ext uri="{BB962C8B-B14F-4D97-AF65-F5344CB8AC3E}">
        <p14:creationId xmlns:p14="http://schemas.microsoft.com/office/powerpoint/2010/main" val="214576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2D3B83-AA0E-E712-B5A8-61BD2E789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41A9A0-6B17-F64E-D4EE-C766BC692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8E96A-277D-EABE-32B0-BFE0D60A2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B4474-8609-5D4F-8F9D-78AB0F46583E}" type="datetimeFigureOut">
              <a:rPr lang="en-US" smtClean="0"/>
              <a:t>6/11/2024</a:t>
            </a:fld>
            <a:endParaRPr lang="en-US" dirty="0"/>
          </a:p>
        </p:txBody>
      </p:sp>
      <p:sp>
        <p:nvSpPr>
          <p:cNvPr id="5" name="Footer Placeholder 4">
            <a:extLst>
              <a:ext uri="{FF2B5EF4-FFF2-40B4-BE49-F238E27FC236}">
                <a16:creationId xmlns:a16="http://schemas.microsoft.com/office/drawing/2014/main" id="{858C0493-7AA7-9E67-9EFB-6EAA03361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9D5C7A-51AF-8562-2E1A-E42BD925A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A44AB-BC9E-B744-BB1D-5B41E681800E}" type="slidenum">
              <a:rPr lang="en-US" smtClean="0"/>
              <a:t>‹#›</a:t>
            </a:fld>
            <a:endParaRPr lang="en-US" dirty="0"/>
          </a:p>
        </p:txBody>
      </p:sp>
    </p:spTree>
    <p:extLst>
      <p:ext uri="{BB962C8B-B14F-4D97-AF65-F5344CB8AC3E}">
        <p14:creationId xmlns:p14="http://schemas.microsoft.com/office/powerpoint/2010/main" val="907046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70" r:id="rId4"/>
    <p:sldLayoutId id="2147483671" r:id="rId5"/>
    <p:sldLayoutId id="2147483669" r:id="rId6"/>
    <p:sldLayoutId id="2147483673" r:id="rId7"/>
    <p:sldLayoutId id="2147483668" r:id="rId8"/>
    <p:sldLayoutId id="2147483667" r:id="rId9"/>
    <p:sldLayoutId id="2147483666" r:id="rId10"/>
    <p:sldLayoutId id="2147483661" r:id="rId11"/>
    <p:sldLayoutId id="2147483660" r:id="rId12"/>
    <p:sldLayoutId id="2147483672" r:id="rId13"/>
    <p:sldLayoutId id="2147483678"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microsoft.com/office/2018/10/relationships/comments" Target="../comments/modernComment_13B_A6178AD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24_CFBAB93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30_FD6644E.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15_AC3F2C4D.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759"/>
        </a:solidFill>
        <a:effectLst/>
      </p:bgPr>
    </p:bg>
    <p:spTree>
      <p:nvGrpSpPr>
        <p:cNvPr id="1" name=""/>
        <p:cNvGrpSpPr/>
        <p:nvPr/>
      </p:nvGrpSpPr>
      <p:grpSpPr>
        <a:xfrm>
          <a:off x="0" y="0"/>
          <a:ext cx="0" cy="0"/>
          <a:chOff x="0" y="0"/>
          <a:chExt cx="0" cy="0"/>
        </a:xfrm>
      </p:grpSpPr>
      <p:pic>
        <p:nvPicPr>
          <p:cNvPr id="5" name="Picture 4" descr="A picture containing device, gauge, camera lens&#10;&#10;Description automatically generated">
            <a:extLst>
              <a:ext uri="{FF2B5EF4-FFF2-40B4-BE49-F238E27FC236}">
                <a16:creationId xmlns:a16="http://schemas.microsoft.com/office/drawing/2014/main" id="{A093CACF-2379-0BCA-989F-23A1A1A9898D}"/>
              </a:ext>
            </a:extLst>
          </p:cNvPr>
          <p:cNvPicPr>
            <a:picLocks noChangeAspect="1"/>
          </p:cNvPicPr>
          <p:nvPr/>
        </p:nvPicPr>
        <p:blipFill rotWithShape="1">
          <a:blip r:embed="rId2"/>
          <a:srcRect t="4462"/>
          <a:stretch/>
        </p:blipFill>
        <p:spPr>
          <a:xfrm>
            <a:off x="8123926" y="0"/>
            <a:ext cx="3179927" cy="6082146"/>
          </a:xfrm>
          <a:prstGeom prst="rect">
            <a:avLst/>
          </a:prstGeom>
        </p:spPr>
      </p:pic>
      <p:pic>
        <p:nvPicPr>
          <p:cNvPr id="7" name="Picture 6" descr="Shape, circle&#10;&#10;Description automatically generated">
            <a:extLst>
              <a:ext uri="{FF2B5EF4-FFF2-40B4-BE49-F238E27FC236}">
                <a16:creationId xmlns:a16="http://schemas.microsoft.com/office/drawing/2014/main" id="{5EF70811-B227-60D7-ABF6-AAEF81133053}"/>
              </a:ext>
            </a:extLst>
          </p:cNvPr>
          <p:cNvPicPr>
            <a:picLocks noChangeAspect="1"/>
          </p:cNvPicPr>
          <p:nvPr/>
        </p:nvPicPr>
        <p:blipFill rotWithShape="1">
          <a:blip r:embed="rId3"/>
          <a:srcRect r="19208" b="82164"/>
          <a:stretch/>
        </p:blipFill>
        <p:spPr>
          <a:xfrm>
            <a:off x="4849091" y="5237018"/>
            <a:ext cx="7342910" cy="1620982"/>
          </a:xfrm>
          <a:prstGeom prst="rect">
            <a:avLst/>
          </a:prstGeom>
        </p:spPr>
      </p:pic>
      <p:pic>
        <p:nvPicPr>
          <p:cNvPr id="9" name="Picture 8">
            <a:extLst>
              <a:ext uri="{FF2B5EF4-FFF2-40B4-BE49-F238E27FC236}">
                <a16:creationId xmlns:a16="http://schemas.microsoft.com/office/drawing/2014/main" id="{66C6E493-D61F-6F02-9C76-7A202485FDA8}"/>
              </a:ext>
            </a:extLst>
          </p:cNvPr>
          <p:cNvPicPr>
            <a:picLocks noChangeAspect="1"/>
          </p:cNvPicPr>
          <p:nvPr/>
        </p:nvPicPr>
        <p:blipFill>
          <a:blip r:embed="rId4"/>
          <a:stretch>
            <a:fillRect/>
          </a:stretch>
        </p:blipFill>
        <p:spPr>
          <a:xfrm>
            <a:off x="888147" y="583151"/>
            <a:ext cx="1980816" cy="394645"/>
          </a:xfrm>
          <a:prstGeom prst="rect">
            <a:avLst/>
          </a:prstGeom>
        </p:spPr>
      </p:pic>
      <p:sp>
        <p:nvSpPr>
          <p:cNvPr id="10" name="TextBox 9">
            <a:extLst>
              <a:ext uri="{FF2B5EF4-FFF2-40B4-BE49-F238E27FC236}">
                <a16:creationId xmlns:a16="http://schemas.microsoft.com/office/drawing/2014/main" id="{49E63EE3-8AA2-6B36-33C1-3A7EEFA1816A}"/>
              </a:ext>
            </a:extLst>
          </p:cNvPr>
          <p:cNvSpPr txBox="1"/>
          <p:nvPr/>
        </p:nvSpPr>
        <p:spPr>
          <a:xfrm>
            <a:off x="888147" y="1637621"/>
            <a:ext cx="6842689" cy="3139321"/>
          </a:xfrm>
          <a:prstGeom prst="rect">
            <a:avLst/>
          </a:prstGeom>
          <a:noFill/>
        </p:spPr>
        <p:txBody>
          <a:bodyPr wrap="square" rtlCol="0">
            <a:spAutoFit/>
          </a:bodyPr>
          <a:lstStyle/>
          <a:p>
            <a:r>
              <a:rPr lang="en-US" sz="6600" dirty="0">
                <a:solidFill>
                  <a:schemeClr val="bg1"/>
                </a:solidFill>
                <a:latin typeface="TWK Everett Medium" panose="020B0204000000000000" pitchFamily="34" charset="77"/>
              </a:rPr>
              <a:t>Solv/Business</a:t>
            </a:r>
          </a:p>
          <a:p>
            <a:r>
              <a:rPr lang="en-US" sz="6600" dirty="0">
                <a:solidFill>
                  <a:schemeClr val="bg1"/>
                </a:solidFill>
                <a:latin typeface="TWK Everett Medium" panose="020B0204000000000000" pitchFamily="34" charset="77"/>
              </a:rPr>
              <a:t>Solutions</a:t>
            </a:r>
          </a:p>
          <a:p>
            <a:r>
              <a:rPr lang="en-US" sz="6600" dirty="0">
                <a:solidFill>
                  <a:srgbClr val="CCDA13"/>
                </a:solidFill>
                <a:latin typeface="TWK Everett Medium" panose="020B0204000000000000" pitchFamily="34" charset="77"/>
              </a:rPr>
              <a:t>Site Planner</a:t>
            </a:r>
          </a:p>
        </p:txBody>
      </p:sp>
      <p:sp>
        <p:nvSpPr>
          <p:cNvPr id="2" name="TextBox 1">
            <a:extLst>
              <a:ext uri="{FF2B5EF4-FFF2-40B4-BE49-F238E27FC236}">
                <a16:creationId xmlns:a16="http://schemas.microsoft.com/office/drawing/2014/main" id="{C654F8EA-F3FC-B44A-A24C-C797497DBD15}"/>
              </a:ext>
            </a:extLst>
          </p:cNvPr>
          <p:cNvSpPr txBox="1"/>
          <p:nvPr/>
        </p:nvSpPr>
        <p:spPr>
          <a:xfrm>
            <a:off x="985838" y="6031443"/>
            <a:ext cx="1883125" cy="246221"/>
          </a:xfrm>
          <a:prstGeom prst="rect">
            <a:avLst/>
          </a:prstGeom>
          <a:noFill/>
        </p:spPr>
        <p:txBody>
          <a:bodyPr wrap="square" rtlCol="0">
            <a:spAutoFit/>
          </a:bodyPr>
          <a:lstStyle/>
          <a:p>
            <a:r>
              <a:rPr lang="en-US" sz="1000" dirty="0">
                <a:solidFill>
                  <a:schemeClr val="bg1"/>
                </a:solidFill>
                <a:latin typeface="TWK Everett" panose="020B0204000000000000" pitchFamily="34" charset="77"/>
              </a:rPr>
              <a:t>Phase II v1 (12/2022)</a:t>
            </a:r>
          </a:p>
        </p:txBody>
      </p:sp>
    </p:spTree>
    <p:extLst>
      <p:ext uri="{BB962C8B-B14F-4D97-AF65-F5344CB8AC3E}">
        <p14:creationId xmlns:p14="http://schemas.microsoft.com/office/powerpoint/2010/main" val="36160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813ED-E24E-7426-7874-DF41F79C5E75}"/>
              </a:ext>
            </a:extLst>
          </p:cNvPr>
          <p:cNvSpPr txBox="1"/>
          <p:nvPr/>
        </p:nvSpPr>
        <p:spPr>
          <a:xfrm>
            <a:off x="6408412" y="6500044"/>
            <a:ext cx="239276" cy="276999"/>
          </a:xfrm>
          <a:prstGeom prst="rect">
            <a:avLst/>
          </a:prstGeom>
          <a:noFill/>
        </p:spPr>
        <p:txBody>
          <a:bodyPr wrap="square" rtlCol="0">
            <a:spAutoFit/>
          </a:bodyPr>
          <a:lstStyle/>
          <a:p>
            <a:r>
              <a:rPr lang="en-US" sz="1200" dirty="0"/>
              <a:t>X</a:t>
            </a:r>
          </a:p>
        </p:txBody>
      </p:sp>
      <p:sp>
        <p:nvSpPr>
          <p:cNvPr id="3" name="TextBox 2">
            <a:extLst>
              <a:ext uri="{FF2B5EF4-FFF2-40B4-BE49-F238E27FC236}">
                <a16:creationId xmlns:a16="http://schemas.microsoft.com/office/drawing/2014/main" id="{EDAEA5F8-C32E-A6FE-8946-5D6B8E5D7003}"/>
              </a:ext>
            </a:extLst>
          </p:cNvPr>
          <p:cNvSpPr txBox="1"/>
          <p:nvPr/>
        </p:nvSpPr>
        <p:spPr>
          <a:xfrm>
            <a:off x="6334840" y="9045909"/>
            <a:ext cx="4463804" cy="276999"/>
          </a:xfrm>
          <a:prstGeom prst="rect">
            <a:avLst/>
          </a:prstGeom>
          <a:noFill/>
        </p:spPr>
        <p:txBody>
          <a:bodyPr wrap="square" rtlCol="0">
            <a:spAutoFit/>
          </a:bodyPr>
          <a:lstStyle/>
          <a:p>
            <a:r>
              <a:rPr lang="en-US" sz="1200" dirty="0"/>
              <a:t>Electronic RMA system</a:t>
            </a:r>
          </a:p>
        </p:txBody>
      </p:sp>
      <p:sp>
        <p:nvSpPr>
          <p:cNvPr id="4" name="TextBox 3">
            <a:extLst>
              <a:ext uri="{FF2B5EF4-FFF2-40B4-BE49-F238E27FC236}">
                <a16:creationId xmlns:a16="http://schemas.microsoft.com/office/drawing/2014/main" id="{78E7CFA6-5589-B9F4-751D-F4BA8F64407F}"/>
              </a:ext>
            </a:extLst>
          </p:cNvPr>
          <p:cNvSpPr txBox="1"/>
          <p:nvPr/>
        </p:nvSpPr>
        <p:spPr>
          <a:xfrm>
            <a:off x="6408412" y="14115288"/>
            <a:ext cx="1738892" cy="276999"/>
          </a:xfrm>
          <a:prstGeom prst="rect">
            <a:avLst/>
          </a:prstGeom>
          <a:noFill/>
        </p:spPr>
        <p:txBody>
          <a:bodyPr wrap="square" rtlCol="0">
            <a:spAutoFit/>
          </a:bodyPr>
          <a:lstStyle/>
          <a:p>
            <a:r>
              <a:rPr lang="en-US" sz="1200" dirty="0"/>
              <a:t>Return Request - RMA</a:t>
            </a:r>
          </a:p>
        </p:txBody>
      </p:sp>
      <p:sp>
        <p:nvSpPr>
          <p:cNvPr id="5" name="TextBox 4">
            <a:extLst>
              <a:ext uri="{FF2B5EF4-FFF2-40B4-BE49-F238E27FC236}">
                <a16:creationId xmlns:a16="http://schemas.microsoft.com/office/drawing/2014/main" id="{67A766AE-E2DB-3713-3682-4A9FA11A2ED1}"/>
              </a:ext>
            </a:extLst>
          </p:cNvPr>
          <p:cNvSpPr txBox="1"/>
          <p:nvPr/>
        </p:nvSpPr>
        <p:spPr>
          <a:xfrm>
            <a:off x="6408412" y="19135344"/>
            <a:ext cx="4463804" cy="276999"/>
          </a:xfrm>
          <a:prstGeom prst="rect">
            <a:avLst/>
          </a:prstGeom>
          <a:noFill/>
        </p:spPr>
        <p:txBody>
          <a:bodyPr wrap="square" rtlCol="0">
            <a:spAutoFit/>
          </a:bodyPr>
          <a:lstStyle/>
          <a:p>
            <a:r>
              <a:rPr lang="en-US" sz="1200" dirty="0"/>
              <a:t>Contact Us</a:t>
            </a:r>
          </a:p>
        </p:txBody>
      </p:sp>
      <p:sp>
        <p:nvSpPr>
          <p:cNvPr id="6" name="TextBox 5">
            <a:extLst>
              <a:ext uri="{FF2B5EF4-FFF2-40B4-BE49-F238E27FC236}">
                <a16:creationId xmlns:a16="http://schemas.microsoft.com/office/drawing/2014/main" id="{97EFDAB2-9E2D-BD83-3169-EFA9ED7BABEF}"/>
              </a:ext>
            </a:extLst>
          </p:cNvPr>
          <p:cNvSpPr txBox="1"/>
          <p:nvPr/>
        </p:nvSpPr>
        <p:spPr>
          <a:xfrm>
            <a:off x="8293608" y="13759994"/>
            <a:ext cx="3785616" cy="1938992"/>
          </a:xfrm>
          <a:prstGeom prst="rect">
            <a:avLst/>
          </a:prstGeom>
          <a:noFill/>
        </p:spPr>
        <p:txBody>
          <a:bodyPr wrap="square" rtlCol="0">
            <a:spAutoFit/>
          </a:bodyPr>
          <a:lstStyle/>
          <a:p>
            <a:r>
              <a:rPr lang="en-US" sz="1200" b="1" u="sng" dirty="0"/>
              <a:t>Body Copy:</a:t>
            </a:r>
          </a:p>
          <a:p>
            <a:r>
              <a:rPr lang="en-US" sz="1200" dirty="0"/>
              <a:t>All product returns must meet TD </a:t>
            </a:r>
            <a:r>
              <a:rPr lang="en-US" sz="1200" dirty="0" err="1"/>
              <a:t>Synnex's</a:t>
            </a:r>
            <a:r>
              <a:rPr lang="en-US" sz="1200" dirty="0"/>
              <a:t> return policies in order to issue a return RMA. If TD Synnex has return rights with its manufacturers/suppliers, TD Synnex only accepts the return of products that fall within one of these categories:</a:t>
            </a:r>
          </a:p>
          <a:p>
            <a:endParaRPr lang="en-US" sz="1200" dirty="0"/>
          </a:p>
          <a:p>
            <a:r>
              <a:rPr lang="en-US" sz="1200" dirty="0"/>
              <a:t>- Factory Sealed (in fully resalable condition)</a:t>
            </a:r>
          </a:p>
          <a:p>
            <a:r>
              <a:rPr lang="en-US" sz="1200" dirty="0"/>
              <a:t>- Defective or Dead on Arrival (DOA)</a:t>
            </a:r>
          </a:p>
          <a:p>
            <a:r>
              <a:rPr lang="en-US" sz="1200" dirty="0"/>
              <a:t>- Open - Non Defective</a:t>
            </a:r>
          </a:p>
        </p:txBody>
      </p:sp>
      <p:sp>
        <p:nvSpPr>
          <p:cNvPr id="7" name="TextBox 6">
            <a:extLst>
              <a:ext uri="{FF2B5EF4-FFF2-40B4-BE49-F238E27FC236}">
                <a16:creationId xmlns:a16="http://schemas.microsoft.com/office/drawing/2014/main" id="{7F9C9EBF-FD97-30D2-0F05-B46690A7B68C}"/>
              </a:ext>
            </a:extLst>
          </p:cNvPr>
          <p:cNvSpPr txBox="1"/>
          <p:nvPr/>
        </p:nvSpPr>
        <p:spPr>
          <a:xfrm>
            <a:off x="8293608" y="18658486"/>
            <a:ext cx="3691915" cy="2492990"/>
          </a:xfrm>
          <a:prstGeom prst="rect">
            <a:avLst/>
          </a:prstGeom>
          <a:noFill/>
        </p:spPr>
        <p:txBody>
          <a:bodyPr wrap="square" rtlCol="0">
            <a:spAutoFit/>
          </a:bodyPr>
          <a:lstStyle/>
          <a:p>
            <a:endParaRPr lang="en-US" sz="1200" dirty="0"/>
          </a:p>
          <a:p>
            <a:r>
              <a:rPr lang="en-US" sz="1200" b="1" u="sng" dirty="0"/>
              <a:t>Body Copy:</a:t>
            </a:r>
          </a:p>
          <a:p>
            <a:r>
              <a:rPr lang="en-US" sz="1200" dirty="0" err="1"/>
              <a:t>eRMA</a:t>
            </a:r>
            <a:r>
              <a:rPr lang="en-US" sz="1200" dirty="0"/>
              <a:t>- located in </a:t>
            </a:r>
            <a:r>
              <a:rPr lang="en-US" sz="1200" dirty="0" err="1"/>
              <a:t>ECExpress</a:t>
            </a:r>
            <a:r>
              <a:rPr lang="en-US" sz="1200" dirty="0"/>
              <a:t>. A login and password are required to access.</a:t>
            </a:r>
          </a:p>
          <a:p>
            <a:r>
              <a:rPr lang="en-US" sz="1200" dirty="0"/>
              <a:t>If you are a new user to </a:t>
            </a:r>
            <a:r>
              <a:rPr lang="en-US" sz="1200" dirty="0" err="1"/>
              <a:t>ECExpress</a:t>
            </a:r>
            <a:r>
              <a:rPr lang="en-US" sz="1200" dirty="0"/>
              <a:t>, please contact your local </a:t>
            </a:r>
            <a:r>
              <a:rPr lang="en-US" sz="1200" dirty="0" err="1"/>
              <a:t>ECExpress</a:t>
            </a:r>
            <a:r>
              <a:rPr lang="en-US" sz="1200" dirty="0"/>
              <a:t> Administrator for assistance. </a:t>
            </a:r>
          </a:p>
          <a:p>
            <a:endParaRPr lang="en-US" sz="1200" dirty="0"/>
          </a:p>
          <a:p>
            <a:r>
              <a:rPr lang="en-US" sz="1200" dirty="0"/>
              <a:t>LIVE CHAT http://webchat.concentrix.com/US</a:t>
            </a:r>
          </a:p>
          <a:p>
            <a:endParaRPr lang="en-US" sz="1200" dirty="0"/>
          </a:p>
          <a:p>
            <a:r>
              <a:rPr lang="en-US" sz="1200" dirty="0"/>
              <a:t>Telephone: (800) 237-8931  option 3</a:t>
            </a:r>
          </a:p>
          <a:p>
            <a:r>
              <a:rPr lang="en-US" sz="1200" dirty="0"/>
              <a:t>Local (727) 539-7429</a:t>
            </a:r>
          </a:p>
          <a:p>
            <a:endParaRPr lang="en-US" sz="1200" dirty="0"/>
          </a:p>
          <a:p>
            <a:r>
              <a:rPr lang="en-US" sz="1200" dirty="0"/>
              <a:t>Email: cshelp@synnex.com</a:t>
            </a:r>
          </a:p>
        </p:txBody>
      </p:sp>
      <p:sp>
        <p:nvSpPr>
          <p:cNvPr id="8" name="TextBox 7">
            <a:extLst>
              <a:ext uri="{FF2B5EF4-FFF2-40B4-BE49-F238E27FC236}">
                <a16:creationId xmlns:a16="http://schemas.microsoft.com/office/drawing/2014/main" id="{DE225C37-87C7-5791-FE49-F5E6586E6CCD}"/>
              </a:ext>
            </a:extLst>
          </p:cNvPr>
          <p:cNvSpPr txBox="1"/>
          <p:nvPr/>
        </p:nvSpPr>
        <p:spPr>
          <a:xfrm>
            <a:off x="8293608" y="8676836"/>
            <a:ext cx="3383280" cy="2308324"/>
          </a:xfrm>
          <a:prstGeom prst="rect">
            <a:avLst/>
          </a:prstGeom>
          <a:noFill/>
        </p:spPr>
        <p:txBody>
          <a:bodyPr wrap="square" rtlCol="0">
            <a:spAutoFit/>
          </a:bodyPr>
          <a:lstStyle/>
          <a:p>
            <a:r>
              <a:rPr lang="en-US" sz="1200" b="1" u="sng" dirty="0"/>
              <a:t>Body Copy:</a:t>
            </a:r>
          </a:p>
          <a:p>
            <a:r>
              <a:rPr lang="en-US" sz="1200" dirty="0"/>
              <a:t>The eRMA system is an automated method for processing Return Merchandise Authorizations (RMA). RMA requests entered on-line via the eRMA system will be processed automatically and approved, if they are within the TD SYNNEX return guidelines.</a:t>
            </a:r>
          </a:p>
          <a:p>
            <a:endParaRPr lang="en-US" sz="1200" dirty="0"/>
          </a:p>
          <a:p>
            <a:r>
              <a:rPr lang="en-US" sz="1200" dirty="0"/>
              <a:t>For requests that fall outside of the Customer Care Return Guidelines, a unique "case number" will be assigned and forwarded to TD SYNNEX Customer Care for further review. </a:t>
            </a:r>
          </a:p>
        </p:txBody>
      </p:sp>
    </p:spTree>
    <p:extLst>
      <p:ext uri="{BB962C8B-B14F-4D97-AF65-F5344CB8AC3E}">
        <p14:creationId xmlns:p14="http://schemas.microsoft.com/office/powerpoint/2010/main" val="278656072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28D38-5D7B-D1A5-321D-E49ECE2191BF}"/>
              </a:ext>
            </a:extLst>
          </p:cNvPr>
          <p:cNvSpPr txBox="1"/>
          <p:nvPr/>
        </p:nvSpPr>
        <p:spPr>
          <a:xfrm>
            <a:off x="620085" y="6488668"/>
            <a:ext cx="281999" cy="369332"/>
          </a:xfrm>
          <a:prstGeom prst="rect">
            <a:avLst/>
          </a:prstGeom>
          <a:noFill/>
        </p:spPr>
        <p:txBody>
          <a:bodyPr wrap="square" rtlCol="0">
            <a:spAutoFit/>
          </a:bodyPr>
          <a:lstStyle/>
          <a:p>
            <a:pPr algn="ctr"/>
            <a:r>
              <a:rPr lang="en-US" dirty="0"/>
              <a:t>-</a:t>
            </a:r>
          </a:p>
        </p:txBody>
      </p:sp>
      <p:sp>
        <p:nvSpPr>
          <p:cNvPr id="3" name="TextBox 2">
            <a:extLst>
              <a:ext uri="{FF2B5EF4-FFF2-40B4-BE49-F238E27FC236}">
                <a16:creationId xmlns:a16="http://schemas.microsoft.com/office/drawing/2014/main" id="{B874073E-8D06-01D5-AC95-14C4807F035E}"/>
              </a:ext>
            </a:extLst>
          </p:cNvPr>
          <p:cNvSpPr txBox="1"/>
          <p:nvPr/>
        </p:nvSpPr>
        <p:spPr>
          <a:xfrm>
            <a:off x="6406887" y="6488668"/>
            <a:ext cx="281999" cy="369332"/>
          </a:xfrm>
          <a:prstGeom prst="rect">
            <a:avLst/>
          </a:prstGeom>
          <a:noFill/>
        </p:spPr>
        <p:txBody>
          <a:bodyPr wrap="square" rtlCol="0">
            <a:spAutoFit/>
          </a:bodyPr>
          <a:lstStyle/>
          <a:p>
            <a:pPr algn="ctr"/>
            <a:r>
              <a:rPr lang="en-US" dirty="0"/>
              <a:t>X</a:t>
            </a:r>
          </a:p>
        </p:txBody>
      </p:sp>
      <p:sp>
        <p:nvSpPr>
          <p:cNvPr id="4" name="TextBox 3">
            <a:extLst>
              <a:ext uri="{FF2B5EF4-FFF2-40B4-BE49-F238E27FC236}">
                <a16:creationId xmlns:a16="http://schemas.microsoft.com/office/drawing/2014/main" id="{466EA43B-E309-DFC9-A3F4-2397CE46A574}"/>
              </a:ext>
            </a:extLst>
          </p:cNvPr>
          <p:cNvSpPr txBox="1"/>
          <p:nvPr/>
        </p:nvSpPr>
        <p:spPr>
          <a:xfrm>
            <a:off x="493253" y="8503145"/>
            <a:ext cx="5042508" cy="430887"/>
          </a:xfrm>
          <a:prstGeom prst="rect">
            <a:avLst/>
          </a:prstGeom>
          <a:noFill/>
        </p:spPr>
        <p:txBody>
          <a:bodyPr wrap="square" rtlCol="0">
            <a:spAutoFit/>
          </a:bodyPr>
          <a:lstStyle/>
          <a:p>
            <a:r>
              <a:rPr lang="en-US" sz="1100" dirty="0">
                <a:latin typeface="Georgia Pro" panose="02040502050405020303" pitchFamily="18" charset="0"/>
              </a:rPr>
              <a:t>Product Return </a:t>
            </a:r>
            <a:r>
              <a:rPr lang="en-US" sz="1100" dirty="0" err="1">
                <a:latin typeface="Georgia Pro" panose="02040502050405020303" pitchFamily="18" charset="0"/>
              </a:rPr>
              <a:t>Guidlines</a:t>
            </a:r>
            <a:endParaRPr lang="en-US" sz="1100" dirty="0">
              <a:latin typeface="Georgia Pro" panose="02040502050405020303" pitchFamily="18" charset="0"/>
            </a:endParaRPr>
          </a:p>
          <a:p>
            <a:endParaRPr lang="en-US" sz="1100" dirty="0"/>
          </a:p>
        </p:txBody>
      </p:sp>
      <p:sp>
        <p:nvSpPr>
          <p:cNvPr id="5" name="TextBox 4">
            <a:extLst>
              <a:ext uri="{FF2B5EF4-FFF2-40B4-BE49-F238E27FC236}">
                <a16:creationId xmlns:a16="http://schemas.microsoft.com/office/drawing/2014/main" id="{37B2A426-9BF9-EA4D-0EE7-253550FBBBF5}"/>
              </a:ext>
            </a:extLst>
          </p:cNvPr>
          <p:cNvSpPr txBox="1"/>
          <p:nvPr/>
        </p:nvSpPr>
        <p:spPr>
          <a:xfrm>
            <a:off x="154925" y="9269627"/>
            <a:ext cx="5042508" cy="430887"/>
          </a:xfrm>
          <a:prstGeom prst="rect">
            <a:avLst/>
          </a:prstGeom>
          <a:noFill/>
        </p:spPr>
        <p:txBody>
          <a:bodyPr wrap="square" rtlCol="0">
            <a:spAutoFit/>
          </a:bodyPr>
          <a:lstStyle/>
          <a:p>
            <a:r>
              <a:rPr lang="en-US" sz="1100" dirty="0">
                <a:latin typeface="Georgia Pro" panose="02040502050405020303" pitchFamily="18" charset="0"/>
              </a:rPr>
              <a:t>Body copy in attached word doc</a:t>
            </a:r>
          </a:p>
          <a:p>
            <a:endParaRPr lang="en-US" sz="1100" dirty="0"/>
          </a:p>
        </p:txBody>
      </p:sp>
      <p:sp>
        <p:nvSpPr>
          <p:cNvPr id="6" name="TextBox 5">
            <a:extLst>
              <a:ext uri="{FF2B5EF4-FFF2-40B4-BE49-F238E27FC236}">
                <a16:creationId xmlns:a16="http://schemas.microsoft.com/office/drawing/2014/main" id="{8A0A0D84-BB20-7381-5EB5-D8374625E04E}"/>
              </a:ext>
            </a:extLst>
          </p:cNvPr>
          <p:cNvSpPr txBox="1"/>
          <p:nvPr/>
        </p:nvSpPr>
        <p:spPr>
          <a:xfrm>
            <a:off x="6406887" y="8503145"/>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7" name="TextBox 6">
            <a:extLst>
              <a:ext uri="{FF2B5EF4-FFF2-40B4-BE49-F238E27FC236}">
                <a16:creationId xmlns:a16="http://schemas.microsoft.com/office/drawing/2014/main" id="{FCA8175F-3522-7BE5-529B-5344534355FF}"/>
              </a:ext>
            </a:extLst>
          </p:cNvPr>
          <p:cNvSpPr txBox="1"/>
          <p:nvPr/>
        </p:nvSpPr>
        <p:spPr>
          <a:xfrm>
            <a:off x="6406887" y="9259175"/>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8" name="TextBox 7">
            <a:extLst>
              <a:ext uri="{FF2B5EF4-FFF2-40B4-BE49-F238E27FC236}">
                <a16:creationId xmlns:a16="http://schemas.microsoft.com/office/drawing/2014/main" id="{46229730-4E50-9BB2-A75E-BF44DB566C2B}"/>
              </a:ext>
            </a:extLst>
          </p:cNvPr>
          <p:cNvSpPr txBox="1"/>
          <p:nvPr/>
        </p:nvSpPr>
        <p:spPr>
          <a:xfrm>
            <a:off x="493253" y="11948834"/>
            <a:ext cx="5042508" cy="430887"/>
          </a:xfrm>
          <a:prstGeom prst="rect">
            <a:avLst/>
          </a:prstGeom>
          <a:noFill/>
        </p:spPr>
        <p:txBody>
          <a:bodyPr wrap="square" rtlCol="0">
            <a:spAutoFit/>
          </a:bodyPr>
          <a:lstStyle/>
          <a:p>
            <a:r>
              <a:rPr lang="en-US" sz="1100" dirty="0">
                <a:latin typeface="Georgia Pro" panose="02040502050405020303" pitchFamily="18" charset="0"/>
              </a:rPr>
              <a:t>DOA/Sealed Product Concerns</a:t>
            </a:r>
          </a:p>
          <a:p>
            <a:endParaRPr lang="en-US" sz="1100" dirty="0"/>
          </a:p>
        </p:txBody>
      </p:sp>
      <p:sp>
        <p:nvSpPr>
          <p:cNvPr id="9" name="TextBox 8">
            <a:extLst>
              <a:ext uri="{FF2B5EF4-FFF2-40B4-BE49-F238E27FC236}">
                <a16:creationId xmlns:a16="http://schemas.microsoft.com/office/drawing/2014/main" id="{223B5E5F-9393-BAA4-0A1A-43290B0BC394}"/>
              </a:ext>
            </a:extLst>
          </p:cNvPr>
          <p:cNvSpPr txBox="1"/>
          <p:nvPr/>
        </p:nvSpPr>
        <p:spPr>
          <a:xfrm>
            <a:off x="493253" y="12704864"/>
            <a:ext cx="5042508" cy="430887"/>
          </a:xfrm>
          <a:prstGeom prst="rect">
            <a:avLst/>
          </a:prstGeom>
          <a:noFill/>
        </p:spPr>
        <p:txBody>
          <a:bodyPr wrap="square" rtlCol="0">
            <a:spAutoFit/>
          </a:bodyPr>
          <a:lstStyle/>
          <a:p>
            <a:r>
              <a:rPr lang="en-US" sz="1100" dirty="0">
                <a:latin typeface="Georgia Pro" panose="02040502050405020303" pitchFamily="18" charset="0"/>
              </a:rPr>
              <a:t>Body copy in attached word doc</a:t>
            </a:r>
          </a:p>
          <a:p>
            <a:endParaRPr lang="en-US" sz="1100" dirty="0"/>
          </a:p>
        </p:txBody>
      </p:sp>
      <p:sp>
        <p:nvSpPr>
          <p:cNvPr id="10" name="TextBox 9">
            <a:extLst>
              <a:ext uri="{FF2B5EF4-FFF2-40B4-BE49-F238E27FC236}">
                <a16:creationId xmlns:a16="http://schemas.microsoft.com/office/drawing/2014/main" id="{FFEE3367-1731-E310-ED19-757FEB7D3B44}"/>
              </a:ext>
            </a:extLst>
          </p:cNvPr>
          <p:cNvSpPr txBox="1"/>
          <p:nvPr/>
        </p:nvSpPr>
        <p:spPr>
          <a:xfrm>
            <a:off x="6406887" y="11948834"/>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1" name="TextBox 10">
            <a:extLst>
              <a:ext uri="{FF2B5EF4-FFF2-40B4-BE49-F238E27FC236}">
                <a16:creationId xmlns:a16="http://schemas.microsoft.com/office/drawing/2014/main" id="{DC1210C8-8F23-990B-6F5A-06B45D43FCB3}"/>
              </a:ext>
            </a:extLst>
          </p:cNvPr>
          <p:cNvSpPr txBox="1"/>
          <p:nvPr/>
        </p:nvSpPr>
        <p:spPr>
          <a:xfrm>
            <a:off x="6406887" y="12704864"/>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2" name="TextBox 11">
            <a:extLst>
              <a:ext uri="{FF2B5EF4-FFF2-40B4-BE49-F238E27FC236}">
                <a16:creationId xmlns:a16="http://schemas.microsoft.com/office/drawing/2014/main" id="{5F8EE640-26F0-9432-EBD7-09791A070DB0}"/>
              </a:ext>
            </a:extLst>
          </p:cNvPr>
          <p:cNvSpPr txBox="1"/>
          <p:nvPr/>
        </p:nvSpPr>
        <p:spPr>
          <a:xfrm>
            <a:off x="6406887" y="15678430"/>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3" name="TextBox 12">
            <a:extLst>
              <a:ext uri="{FF2B5EF4-FFF2-40B4-BE49-F238E27FC236}">
                <a16:creationId xmlns:a16="http://schemas.microsoft.com/office/drawing/2014/main" id="{636A37A0-6A2F-2CCE-5AA0-670D07344983}"/>
              </a:ext>
            </a:extLst>
          </p:cNvPr>
          <p:cNvSpPr txBox="1"/>
          <p:nvPr/>
        </p:nvSpPr>
        <p:spPr>
          <a:xfrm>
            <a:off x="6406887" y="16434460"/>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5" name="TextBox 14">
            <a:extLst>
              <a:ext uri="{FF2B5EF4-FFF2-40B4-BE49-F238E27FC236}">
                <a16:creationId xmlns:a16="http://schemas.microsoft.com/office/drawing/2014/main" id="{A49707BD-E9F2-1AC6-02A5-F10AAA322313}"/>
              </a:ext>
            </a:extLst>
          </p:cNvPr>
          <p:cNvSpPr txBox="1"/>
          <p:nvPr/>
        </p:nvSpPr>
        <p:spPr>
          <a:xfrm>
            <a:off x="556585" y="7475053"/>
            <a:ext cx="5042508" cy="261610"/>
          </a:xfrm>
          <a:prstGeom prst="rect">
            <a:avLst/>
          </a:prstGeom>
          <a:noFill/>
        </p:spPr>
        <p:txBody>
          <a:bodyPr wrap="square" rtlCol="0">
            <a:spAutoFit/>
          </a:bodyPr>
          <a:lstStyle/>
          <a:p>
            <a:r>
              <a:rPr lang="en-US" sz="1100" dirty="0"/>
              <a:t>Secondary page title, match to page title in sub site navigation</a:t>
            </a:r>
          </a:p>
        </p:txBody>
      </p:sp>
      <p:sp>
        <p:nvSpPr>
          <p:cNvPr id="16" name="TextBox 15">
            <a:extLst>
              <a:ext uri="{FF2B5EF4-FFF2-40B4-BE49-F238E27FC236}">
                <a16:creationId xmlns:a16="http://schemas.microsoft.com/office/drawing/2014/main" id="{8F9CD930-22BC-ED36-99A3-E8067C33BA37}"/>
              </a:ext>
            </a:extLst>
          </p:cNvPr>
          <p:cNvSpPr txBox="1"/>
          <p:nvPr/>
        </p:nvSpPr>
        <p:spPr>
          <a:xfrm>
            <a:off x="6406887" y="7475053"/>
            <a:ext cx="5042508" cy="261610"/>
          </a:xfrm>
          <a:prstGeom prst="rect">
            <a:avLst/>
          </a:prstGeom>
          <a:noFill/>
        </p:spPr>
        <p:txBody>
          <a:bodyPr wrap="square" rtlCol="0">
            <a:spAutoFit/>
          </a:bodyPr>
          <a:lstStyle/>
          <a:p>
            <a:r>
              <a:rPr lang="en-US" sz="1100" dirty="0"/>
              <a:t>Product Return Guidelines</a:t>
            </a:r>
          </a:p>
        </p:txBody>
      </p:sp>
    </p:spTree>
    <p:extLst>
      <p:ext uri="{BB962C8B-B14F-4D97-AF65-F5344CB8AC3E}">
        <p14:creationId xmlns:p14="http://schemas.microsoft.com/office/powerpoint/2010/main" val="3485120816"/>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AEAE7-1C37-32EA-B21C-7E1C78F30BC7}"/>
              </a:ext>
            </a:extLst>
          </p:cNvPr>
          <p:cNvSpPr txBox="1"/>
          <p:nvPr/>
        </p:nvSpPr>
        <p:spPr>
          <a:xfrm>
            <a:off x="620085" y="6488668"/>
            <a:ext cx="281999" cy="369332"/>
          </a:xfrm>
          <a:prstGeom prst="rect">
            <a:avLst/>
          </a:prstGeom>
          <a:noFill/>
        </p:spPr>
        <p:txBody>
          <a:bodyPr wrap="square" rtlCol="0">
            <a:spAutoFit/>
          </a:bodyPr>
          <a:lstStyle/>
          <a:p>
            <a:pPr algn="ctr"/>
            <a:r>
              <a:rPr lang="en-US" dirty="0"/>
              <a:t>X</a:t>
            </a:r>
          </a:p>
        </p:txBody>
      </p:sp>
      <p:sp>
        <p:nvSpPr>
          <p:cNvPr id="3" name="TextBox 2">
            <a:extLst>
              <a:ext uri="{FF2B5EF4-FFF2-40B4-BE49-F238E27FC236}">
                <a16:creationId xmlns:a16="http://schemas.microsoft.com/office/drawing/2014/main" id="{BE287F4C-C110-9CA1-6EAD-62010794B031}"/>
              </a:ext>
            </a:extLst>
          </p:cNvPr>
          <p:cNvSpPr txBox="1"/>
          <p:nvPr/>
        </p:nvSpPr>
        <p:spPr>
          <a:xfrm>
            <a:off x="6406887" y="6488668"/>
            <a:ext cx="281999" cy="369332"/>
          </a:xfrm>
          <a:prstGeom prst="rect">
            <a:avLst/>
          </a:prstGeom>
          <a:noFill/>
        </p:spPr>
        <p:txBody>
          <a:bodyPr wrap="square" rtlCol="0">
            <a:spAutoFit/>
          </a:bodyPr>
          <a:lstStyle/>
          <a:p>
            <a:pPr algn="ctr"/>
            <a:r>
              <a:rPr lang="en-US" dirty="0"/>
              <a:t>-</a:t>
            </a:r>
          </a:p>
        </p:txBody>
      </p:sp>
      <p:sp>
        <p:nvSpPr>
          <p:cNvPr id="4" name="TextBox 3">
            <a:extLst>
              <a:ext uri="{FF2B5EF4-FFF2-40B4-BE49-F238E27FC236}">
                <a16:creationId xmlns:a16="http://schemas.microsoft.com/office/drawing/2014/main" id="{491DB974-86C5-42F9-B103-519498AEE024}"/>
              </a:ext>
            </a:extLst>
          </p:cNvPr>
          <p:cNvSpPr txBox="1"/>
          <p:nvPr/>
        </p:nvSpPr>
        <p:spPr>
          <a:xfrm>
            <a:off x="7813001" y="105354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6" name="TextBox 5">
            <a:extLst>
              <a:ext uri="{FF2B5EF4-FFF2-40B4-BE49-F238E27FC236}">
                <a16:creationId xmlns:a16="http://schemas.microsoft.com/office/drawing/2014/main" id="{AA0EE264-14C1-B75F-4ABC-776C10898425}"/>
              </a:ext>
            </a:extLst>
          </p:cNvPr>
          <p:cNvSpPr txBox="1"/>
          <p:nvPr/>
        </p:nvSpPr>
        <p:spPr>
          <a:xfrm>
            <a:off x="7813001" y="141930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7" name="TextBox 6">
            <a:extLst>
              <a:ext uri="{FF2B5EF4-FFF2-40B4-BE49-F238E27FC236}">
                <a16:creationId xmlns:a16="http://schemas.microsoft.com/office/drawing/2014/main" id="{5536E970-48B9-0F41-259A-8D0B7991479A}"/>
              </a:ext>
            </a:extLst>
          </p:cNvPr>
          <p:cNvSpPr txBox="1"/>
          <p:nvPr/>
        </p:nvSpPr>
        <p:spPr>
          <a:xfrm>
            <a:off x="7813001" y="174061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9" name="TextBox 8">
            <a:extLst>
              <a:ext uri="{FF2B5EF4-FFF2-40B4-BE49-F238E27FC236}">
                <a16:creationId xmlns:a16="http://schemas.microsoft.com/office/drawing/2014/main" id="{B67940C2-F29B-AF88-73A4-EB679AAB44AF}"/>
              </a:ext>
            </a:extLst>
          </p:cNvPr>
          <p:cNvSpPr txBox="1"/>
          <p:nvPr/>
        </p:nvSpPr>
        <p:spPr>
          <a:xfrm>
            <a:off x="7813001" y="210002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11" name="TextBox 10">
            <a:extLst>
              <a:ext uri="{FF2B5EF4-FFF2-40B4-BE49-F238E27FC236}">
                <a16:creationId xmlns:a16="http://schemas.microsoft.com/office/drawing/2014/main" id="{1E5315FE-32C1-0BC7-4CE8-96AC203C0F29}"/>
              </a:ext>
            </a:extLst>
          </p:cNvPr>
          <p:cNvSpPr txBox="1"/>
          <p:nvPr/>
        </p:nvSpPr>
        <p:spPr>
          <a:xfrm>
            <a:off x="2130861" y="8210247"/>
            <a:ext cx="5042508" cy="583814"/>
          </a:xfrm>
          <a:prstGeom prst="rect">
            <a:avLst/>
          </a:prstGeom>
          <a:noFill/>
        </p:spPr>
        <p:txBody>
          <a:bodyPr wrap="square" rtlCol="0">
            <a:spAutoFit/>
          </a:bodyPr>
          <a:lstStyle/>
          <a:p>
            <a:pPr marL="0" marR="0">
              <a:lnSpc>
                <a:spcPct val="107000"/>
              </a:lnSpc>
              <a:spcBef>
                <a:spcPts val="0"/>
              </a:spcBef>
              <a:spcAft>
                <a:spcPts val="1125"/>
              </a:spcAft>
            </a:pPr>
            <a:r>
              <a:rPr lang="en-US" sz="1100" b="1"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At the time of delivery: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12" name="TextBox 11">
            <a:extLst>
              <a:ext uri="{FF2B5EF4-FFF2-40B4-BE49-F238E27FC236}">
                <a16:creationId xmlns:a16="http://schemas.microsoft.com/office/drawing/2014/main" id="{85DBCEF1-0C77-67A7-39D2-442EA32A39F7}"/>
              </a:ext>
            </a:extLst>
          </p:cNvPr>
          <p:cNvSpPr txBox="1"/>
          <p:nvPr/>
        </p:nvSpPr>
        <p:spPr>
          <a:xfrm>
            <a:off x="157057" y="9103530"/>
            <a:ext cx="4948669" cy="17998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ts val="0"/>
              </a:spcBef>
              <a:spcAft>
                <a:spcPts val="0"/>
              </a:spcAft>
            </a:pPr>
            <a:endParaRPr lang="en-US" sz="1100" dirty="0">
              <a:effectLst/>
            </a:endParaRPr>
          </a:p>
          <a:p>
            <a:pPr marL="742950" marR="0" lvl="1" indent="-285750">
              <a:lnSpc>
                <a:spcPct val="107000"/>
              </a:lnSpc>
              <a:spcBef>
                <a:spcPts val="0"/>
              </a:spcBef>
              <a:spcAft>
                <a:spcPts val="1125"/>
              </a:spcAft>
              <a:buSzPts val="1000"/>
              <a:buFont typeface="Courier New" panose="02070309020205020404" pitchFamily="49" charset="0"/>
              <a:buChar char="o"/>
              <a:tabLst>
                <a:tab pos="914400" algn="l"/>
              </a:tabLst>
            </a:pPr>
            <a:r>
              <a:rPr lang="en-US" sz="11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Please inspect the condition of the package(s).</a:t>
            </a:r>
            <a:endParaRPr lang="en-US" sz="11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1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Verify quantity and check that the part numbers are correct.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1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Damages and quantity discrepancies must be notated on the delivery receipt.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1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Signing for delivery clearly indicates that there are no discrepancies with your shipment.</a:t>
            </a:r>
            <a:endParaRPr lang="en-US" sz="11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13" name="TextBox 12">
            <a:extLst>
              <a:ext uri="{FF2B5EF4-FFF2-40B4-BE49-F238E27FC236}">
                <a16:creationId xmlns:a16="http://schemas.microsoft.com/office/drawing/2014/main" id="{84AD19EA-2076-A7DB-DB01-103CE873468A}"/>
              </a:ext>
            </a:extLst>
          </p:cNvPr>
          <p:cNvSpPr txBox="1"/>
          <p:nvPr/>
        </p:nvSpPr>
        <p:spPr>
          <a:xfrm>
            <a:off x="6406887" y="8450413"/>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4" name="TextBox 13">
            <a:extLst>
              <a:ext uri="{FF2B5EF4-FFF2-40B4-BE49-F238E27FC236}">
                <a16:creationId xmlns:a16="http://schemas.microsoft.com/office/drawing/2014/main" id="{53C40838-D333-F5C8-CD10-DDA5C1BF1953}"/>
              </a:ext>
            </a:extLst>
          </p:cNvPr>
          <p:cNvSpPr txBox="1"/>
          <p:nvPr/>
        </p:nvSpPr>
        <p:spPr>
          <a:xfrm>
            <a:off x="6406887" y="9034204"/>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5" name="TextBox 14">
            <a:extLst>
              <a:ext uri="{FF2B5EF4-FFF2-40B4-BE49-F238E27FC236}">
                <a16:creationId xmlns:a16="http://schemas.microsoft.com/office/drawing/2014/main" id="{1B7C8AA4-93FA-1382-3EA1-97E6ADEAEAAA}"/>
              </a:ext>
            </a:extLst>
          </p:cNvPr>
          <p:cNvSpPr txBox="1"/>
          <p:nvPr/>
        </p:nvSpPr>
        <p:spPr>
          <a:xfrm>
            <a:off x="556585" y="13551066"/>
            <a:ext cx="5042508" cy="583814"/>
          </a:xfrm>
          <a:prstGeom prst="rect">
            <a:avLst/>
          </a:prstGeom>
          <a:noFill/>
        </p:spPr>
        <p:txBody>
          <a:bodyPr wrap="square" rtlCol="0">
            <a:spAutoFit/>
          </a:bodyPr>
          <a:lstStyle/>
          <a:p>
            <a:pPr marL="0" marR="0">
              <a:lnSpc>
                <a:spcPct val="107000"/>
              </a:lnSpc>
              <a:spcBef>
                <a:spcPts val="0"/>
              </a:spcBef>
              <a:spcAft>
                <a:spcPts val="1125"/>
              </a:spcAft>
            </a:pPr>
            <a:r>
              <a:rPr lang="en-US" sz="1100" b="1"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Report damages or quantity discrepancies: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16" name="TextBox 15">
            <a:extLst>
              <a:ext uri="{FF2B5EF4-FFF2-40B4-BE49-F238E27FC236}">
                <a16:creationId xmlns:a16="http://schemas.microsoft.com/office/drawing/2014/main" id="{64DE69DE-1DD4-AE17-B583-A3BBE07363F3}"/>
              </a:ext>
            </a:extLst>
          </p:cNvPr>
          <p:cNvSpPr txBox="1"/>
          <p:nvPr/>
        </p:nvSpPr>
        <p:spPr>
          <a:xfrm>
            <a:off x="495212" y="14334592"/>
            <a:ext cx="3822415" cy="20492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742950" marR="0" lvl="1" indent="-285750">
              <a:lnSpc>
                <a:spcPct val="107000"/>
              </a:lnSpc>
              <a:spcBef>
                <a:spcPts val="0"/>
              </a:spcBef>
              <a:spcAft>
                <a:spcPts val="1125"/>
              </a:spcAft>
              <a:buSzPts val="1000"/>
              <a:buFont typeface="Courier New" panose="02070309020205020404" pitchFamily="49" charset="0"/>
              <a:buChar char="o"/>
              <a:tabLst>
                <a:tab pos="914400" algn="l"/>
              </a:tabLst>
            </a:pP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Please contact our Customer Care team immediately via chat, phone, or email.</a:t>
            </a:r>
            <a:endParaRPr lang="en-US" sz="1000" kern="100" dirty="0">
              <a:solidFill>
                <a:srgbClr val="3D4042"/>
              </a:solidFill>
              <a:effectLst/>
              <a:latin typeface="Georgia" panose="020405020504050203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Damages require pictures of all 6 sides of the box and product, upon submitting your claim.</a:t>
            </a:r>
            <a:endParaRPr lang="en-US" sz="1000" kern="100" dirty="0">
              <a:effectLst/>
              <a:latin typeface="Georgia" panose="020405020504050203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Provide TD </a:t>
            </a:r>
            <a:r>
              <a:rPr lang="en-US" sz="1000" kern="0" dirty="0" err="1">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Synnex</a:t>
            </a: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 Customer Care with condition of the product, tracking number, contact name and phone number where package is located. (Address must be the same as the address where the product was delivered, or the claim is no longer valid and will be denied.)</a:t>
            </a:r>
            <a:endParaRPr lang="en-US" sz="1000" kern="100" dirty="0">
              <a:solidFill>
                <a:srgbClr val="3D4042"/>
              </a:solidFill>
              <a:effectLst/>
              <a:latin typeface="Georgia" panose="02040502050405020303" pitchFamily="18" charset="0"/>
              <a:ea typeface="Calibri" panose="020F0502020204030204" pitchFamily="34" charset="0"/>
              <a:cs typeface="Times New Roman" panose="02020603050405020304" pitchFamily="18" charset="0"/>
            </a:endParaRPr>
          </a:p>
          <a:p>
            <a:endParaRPr lang="en-US" sz="1100" dirty="0"/>
          </a:p>
        </p:txBody>
      </p:sp>
      <p:sp>
        <p:nvSpPr>
          <p:cNvPr id="17" name="TextBox 16">
            <a:extLst>
              <a:ext uri="{FF2B5EF4-FFF2-40B4-BE49-F238E27FC236}">
                <a16:creationId xmlns:a16="http://schemas.microsoft.com/office/drawing/2014/main" id="{3406821A-567F-4A35-7CE5-0C579E8B3503}"/>
              </a:ext>
            </a:extLst>
          </p:cNvPr>
          <p:cNvSpPr txBox="1"/>
          <p:nvPr/>
        </p:nvSpPr>
        <p:spPr>
          <a:xfrm>
            <a:off x="556585" y="18743599"/>
            <a:ext cx="5042508" cy="557973"/>
          </a:xfrm>
          <a:prstGeom prst="rect">
            <a:avLst/>
          </a:prstGeom>
          <a:noFill/>
        </p:spPr>
        <p:txBody>
          <a:bodyPr wrap="square" rtlCol="0">
            <a:spAutoFit/>
          </a:bodyPr>
          <a:lstStyle/>
          <a:p>
            <a:pPr marL="0" marR="0">
              <a:lnSpc>
                <a:spcPct val="107000"/>
              </a:lnSpc>
              <a:spcBef>
                <a:spcPts val="0"/>
              </a:spcBef>
              <a:spcAft>
                <a:spcPts val="0"/>
              </a:spcAft>
            </a:pPr>
            <a:r>
              <a:rPr lang="en-US" sz="1800" b="1"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More information: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18" name="TextBox 17">
            <a:extLst>
              <a:ext uri="{FF2B5EF4-FFF2-40B4-BE49-F238E27FC236}">
                <a16:creationId xmlns:a16="http://schemas.microsoft.com/office/drawing/2014/main" id="{DFC083FA-EC11-48B0-9118-318458C36974}"/>
              </a:ext>
            </a:extLst>
          </p:cNvPr>
          <p:cNvSpPr txBox="1"/>
          <p:nvPr/>
        </p:nvSpPr>
        <p:spPr>
          <a:xfrm>
            <a:off x="63218" y="19398287"/>
            <a:ext cx="5042508" cy="26607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Please ensure you have marked the POD "short" or "damaged". If the shrink wrap is not intact, please also notate that on the POD. LTL shipments received short or damaged must be notated on the POD at time of signing.</a:t>
            </a:r>
            <a:endParaRPr lang="en-US" sz="1000" kern="100" dirty="0">
              <a:solidFill>
                <a:srgbClr val="3D4042"/>
              </a:solidFill>
              <a:effectLst/>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For small parcel or LTL shipments, all damages and shortages must be reported within 5 days including the date of delivery to report the claim by contacting TD </a:t>
            </a:r>
            <a:r>
              <a:rPr lang="en-US" sz="1000" kern="0" dirty="0" err="1">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Synnex</a:t>
            </a: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 Customer Care.</a:t>
            </a:r>
            <a:endParaRPr lang="en-US" sz="1000" kern="100" dirty="0">
              <a:solidFill>
                <a:srgbClr val="3D4042"/>
              </a:solidFill>
              <a:effectLst/>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In the event the inspection does not take place, your product is not picked up, or you have not received an email label/call tag within 10 business days of your initial call, please contact TD </a:t>
            </a:r>
            <a:r>
              <a:rPr lang="en-US" sz="1000" kern="0" dirty="0" err="1">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Synnex</a:t>
            </a: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 Customer Care,</a:t>
            </a:r>
            <a:endParaRPr lang="en-US" sz="1000" kern="100" dirty="0">
              <a:solidFill>
                <a:srgbClr val="3D4042"/>
              </a:solidFill>
              <a:effectLst/>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000" kern="0" dirty="0">
                <a:solidFill>
                  <a:srgbClr val="3D4042"/>
                </a:solidFill>
                <a:effectLst/>
                <a:latin typeface="Georgia" panose="02040502050405020303" pitchFamily="18" charset="0"/>
                <a:ea typeface="Times New Roman" panose="02020603050405020304" pitchFamily="18" charset="0"/>
                <a:cs typeface="Calibri" panose="020F0502020204030204" pitchFamily="34" charset="0"/>
              </a:rPr>
              <a:t>Please be advised that if all the above criteria are met, there is no guarantee that the claim will be approved. The above guidelines are to prove that the carrier has mishandled your freight and will be held responsible.</a:t>
            </a:r>
            <a:endParaRPr lang="en-US" sz="1000" kern="100" dirty="0">
              <a:solidFill>
                <a:srgbClr val="3D4042"/>
              </a:solidFill>
              <a:effectLst/>
              <a:latin typeface="Georgia" panose="02040502050405020303" pitchFamily="18" charset="0"/>
              <a:ea typeface="Calibri" panose="020F0502020204030204" pitchFamily="34" charset="0"/>
              <a:cs typeface="Times New Roman" panose="02020603050405020304" pitchFamily="18" charset="0"/>
            </a:endParaRPr>
          </a:p>
          <a:p>
            <a:endParaRPr lang="en-US" sz="1100" dirty="0"/>
          </a:p>
        </p:txBody>
      </p:sp>
      <p:sp>
        <p:nvSpPr>
          <p:cNvPr id="19" name="TextBox 18">
            <a:extLst>
              <a:ext uri="{FF2B5EF4-FFF2-40B4-BE49-F238E27FC236}">
                <a16:creationId xmlns:a16="http://schemas.microsoft.com/office/drawing/2014/main" id="{C67F5402-F1A5-270A-9430-95D69FDB97F4}"/>
              </a:ext>
            </a:extLst>
          </p:cNvPr>
          <p:cNvSpPr txBox="1"/>
          <p:nvPr/>
        </p:nvSpPr>
        <p:spPr>
          <a:xfrm>
            <a:off x="556585" y="23823754"/>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20" name="TextBox 19">
            <a:extLst>
              <a:ext uri="{FF2B5EF4-FFF2-40B4-BE49-F238E27FC236}">
                <a16:creationId xmlns:a16="http://schemas.microsoft.com/office/drawing/2014/main" id="{76BE34E6-8883-026C-92C0-506C1720A34F}"/>
              </a:ext>
            </a:extLst>
          </p:cNvPr>
          <p:cNvSpPr txBox="1"/>
          <p:nvPr/>
        </p:nvSpPr>
        <p:spPr>
          <a:xfrm>
            <a:off x="556585" y="24351356"/>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21" name="TextBox 20">
            <a:extLst>
              <a:ext uri="{FF2B5EF4-FFF2-40B4-BE49-F238E27FC236}">
                <a16:creationId xmlns:a16="http://schemas.microsoft.com/office/drawing/2014/main" id="{098CDB3B-43ED-BE2E-AC9A-D22F378F3089}"/>
              </a:ext>
            </a:extLst>
          </p:cNvPr>
          <p:cNvSpPr txBox="1"/>
          <p:nvPr/>
        </p:nvSpPr>
        <p:spPr>
          <a:xfrm>
            <a:off x="1640801" y="25740733"/>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23" name="TextBox 22">
            <a:extLst>
              <a:ext uri="{FF2B5EF4-FFF2-40B4-BE49-F238E27FC236}">
                <a16:creationId xmlns:a16="http://schemas.microsoft.com/office/drawing/2014/main" id="{9308ACF3-41D7-945D-FA12-115AFB8DDBA5}"/>
              </a:ext>
            </a:extLst>
          </p:cNvPr>
          <p:cNvSpPr txBox="1"/>
          <p:nvPr/>
        </p:nvSpPr>
        <p:spPr>
          <a:xfrm>
            <a:off x="556585" y="7475053"/>
            <a:ext cx="5042508" cy="369332"/>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rPr>
              <a:t>FREIGHT DAMAGE/ SHORT GUIDELINES </a:t>
            </a:r>
            <a:endParaRPr lang="en-US" sz="1100" dirty="0"/>
          </a:p>
        </p:txBody>
      </p:sp>
      <p:sp>
        <p:nvSpPr>
          <p:cNvPr id="24" name="TextBox 23">
            <a:extLst>
              <a:ext uri="{FF2B5EF4-FFF2-40B4-BE49-F238E27FC236}">
                <a16:creationId xmlns:a16="http://schemas.microsoft.com/office/drawing/2014/main" id="{76DC25B7-26E5-C6C3-A920-5D8A93DA9D9C}"/>
              </a:ext>
            </a:extLst>
          </p:cNvPr>
          <p:cNvSpPr txBox="1"/>
          <p:nvPr/>
        </p:nvSpPr>
        <p:spPr>
          <a:xfrm>
            <a:off x="6406887" y="7475053"/>
            <a:ext cx="5042508" cy="261610"/>
          </a:xfrm>
          <a:prstGeom prst="rect">
            <a:avLst/>
          </a:prstGeom>
          <a:noFill/>
        </p:spPr>
        <p:txBody>
          <a:bodyPr wrap="square" rtlCol="0">
            <a:spAutoFit/>
          </a:bodyPr>
          <a:lstStyle/>
          <a:p>
            <a:r>
              <a:rPr lang="en-US" sz="1100" dirty="0"/>
              <a:t>Secondary page title, match to page title in sub site navigation</a:t>
            </a:r>
          </a:p>
        </p:txBody>
      </p:sp>
    </p:spTree>
    <p:extLst>
      <p:ext uri="{BB962C8B-B14F-4D97-AF65-F5344CB8AC3E}">
        <p14:creationId xmlns:p14="http://schemas.microsoft.com/office/powerpoint/2010/main" val="265708622"/>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28D38-5D7B-D1A5-321D-E49ECE2191BF}"/>
              </a:ext>
            </a:extLst>
          </p:cNvPr>
          <p:cNvSpPr txBox="1"/>
          <p:nvPr/>
        </p:nvSpPr>
        <p:spPr>
          <a:xfrm>
            <a:off x="620085" y="6488668"/>
            <a:ext cx="281999" cy="369332"/>
          </a:xfrm>
          <a:prstGeom prst="rect">
            <a:avLst/>
          </a:prstGeom>
          <a:noFill/>
        </p:spPr>
        <p:txBody>
          <a:bodyPr wrap="square" rtlCol="0">
            <a:spAutoFit/>
          </a:bodyPr>
          <a:lstStyle/>
          <a:p>
            <a:pPr algn="ctr"/>
            <a:r>
              <a:rPr lang="en-US" dirty="0"/>
              <a:t>X</a:t>
            </a:r>
          </a:p>
        </p:txBody>
      </p:sp>
      <p:sp>
        <p:nvSpPr>
          <p:cNvPr id="3" name="TextBox 2">
            <a:extLst>
              <a:ext uri="{FF2B5EF4-FFF2-40B4-BE49-F238E27FC236}">
                <a16:creationId xmlns:a16="http://schemas.microsoft.com/office/drawing/2014/main" id="{B874073E-8D06-01D5-AC95-14C4807F035E}"/>
              </a:ext>
            </a:extLst>
          </p:cNvPr>
          <p:cNvSpPr txBox="1"/>
          <p:nvPr/>
        </p:nvSpPr>
        <p:spPr>
          <a:xfrm>
            <a:off x="6406887" y="6488668"/>
            <a:ext cx="281999" cy="369332"/>
          </a:xfrm>
          <a:prstGeom prst="rect">
            <a:avLst/>
          </a:prstGeom>
          <a:noFill/>
        </p:spPr>
        <p:txBody>
          <a:bodyPr wrap="square" rtlCol="0">
            <a:spAutoFit/>
          </a:bodyPr>
          <a:lstStyle/>
          <a:p>
            <a:pPr algn="ctr"/>
            <a:r>
              <a:rPr lang="en-US" dirty="0"/>
              <a:t>-</a:t>
            </a:r>
          </a:p>
        </p:txBody>
      </p:sp>
      <p:sp>
        <p:nvSpPr>
          <p:cNvPr id="4" name="TextBox 3">
            <a:extLst>
              <a:ext uri="{FF2B5EF4-FFF2-40B4-BE49-F238E27FC236}">
                <a16:creationId xmlns:a16="http://schemas.microsoft.com/office/drawing/2014/main" id="{466EA43B-E309-DFC9-A3F4-2397CE46A574}"/>
              </a:ext>
            </a:extLst>
          </p:cNvPr>
          <p:cNvSpPr txBox="1"/>
          <p:nvPr/>
        </p:nvSpPr>
        <p:spPr>
          <a:xfrm>
            <a:off x="493253" y="8503145"/>
            <a:ext cx="5042508" cy="430887"/>
          </a:xfrm>
          <a:prstGeom prst="rect">
            <a:avLst/>
          </a:prstGeom>
          <a:noFill/>
        </p:spPr>
        <p:txBody>
          <a:bodyPr wrap="square" rtlCol="0">
            <a:spAutoFit/>
          </a:bodyPr>
          <a:lstStyle/>
          <a:p>
            <a:r>
              <a:rPr lang="en-US" sz="1100" dirty="0" err="1">
                <a:latin typeface="Georgia Pro" panose="02040502050405020303" pitchFamily="18" charset="0"/>
              </a:rPr>
              <a:t>Rerturn</a:t>
            </a:r>
            <a:r>
              <a:rPr lang="en-US" sz="1100" dirty="0">
                <a:latin typeface="Georgia Pro" panose="02040502050405020303" pitchFamily="18" charset="0"/>
              </a:rPr>
              <a:t> Shipping Information:</a:t>
            </a:r>
          </a:p>
          <a:p>
            <a:endParaRPr lang="en-US" sz="1100" dirty="0"/>
          </a:p>
        </p:txBody>
      </p:sp>
      <p:sp>
        <p:nvSpPr>
          <p:cNvPr id="5" name="TextBox 4">
            <a:extLst>
              <a:ext uri="{FF2B5EF4-FFF2-40B4-BE49-F238E27FC236}">
                <a16:creationId xmlns:a16="http://schemas.microsoft.com/office/drawing/2014/main" id="{37B2A426-9BF9-EA4D-0EE7-253550FBBBF5}"/>
              </a:ext>
            </a:extLst>
          </p:cNvPr>
          <p:cNvSpPr txBox="1"/>
          <p:nvPr/>
        </p:nvSpPr>
        <p:spPr>
          <a:xfrm>
            <a:off x="493253" y="9259175"/>
            <a:ext cx="5042508" cy="1980029"/>
          </a:xfrm>
          <a:prstGeom prst="rect">
            <a:avLst/>
          </a:prstGeom>
          <a:noFill/>
        </p:spPr>
        <p:txBody>
          <a:bodyPr wrap="square" rtlCol="0">
            <a:spAutoFit/>
          </a:bodyPr>
          <a:lstStyle/>
          <a:p>
            <a:pPr marL="0" marR="0">
              <a:lnSpc>
                <a:spcPts val="1725"/>
              </a:lnSpc>
              <a:spcBef>
                <a:spcPts val="0"/>
              </a:spcBef>
              <a:spcAft>
                <a:spcPts val="1500"/>
              </a:spcAft>
            </a:pPr>
            <a:r>
              <a:rPr lang="en-US" sz="1200" dirty="0">
                <a:solidFill>
                  <a:srgbClr val="3D4042"/>
                </a:solidFill>
                <a:effectLst/>
                <a:latin typeface="Calibri" panose="020F0502020204030204" pitchFamily="34" charset="0"/>
                <a:ea typeface="Times New Roman" panose="02020603050405020304" pitchFamily="18" charset="0"/>
              </a:rPr>
              <a:t>If the return order is approved, please return the product with the return merchandise authorization on the outside of the shipping box:</a:t>
            </a:r>
            <a:endParaRPr lang="en-US" sz="1200" dirty="0">
              <a:effectLst/>
              <a:latin typeface="Times New Roman" panose="02020603050405020304" pitchFamily="18" charset="0"/>
              <a:ea typeface="Times New Roman" panose="02020603050405020304" pitchFamily="18" charset="0"/>
            </a:endParaRPr>
          </a:p>
          <a:p>
            <a:pPr marL="0" marR="0" algn="ctr">
              <a:lnSpc>
                <a:spcPts val="1725"/>
              </a:lnSpc>
              <a:spcBef>
                <a:spcPts val="0"/>
              </a:spcBef>
              <a:spcAft>
                <a:spcPts val="0"/>
              </a:spcAft>
            </a:pPr>
            <a:r>
              <a:rPr lang="en-US" sz="1200" b="1" dirty="0">
                <a:solidFill>
                  <a:srgbClr val="3D4042"/>
                </a:solidFill>
                <a:effectLst/>
                <a:latin typeface="Calibri" panose="020F0502020204030204" pitchFamily="34" charset="0"/>
                <a:ea typeface="Times New Roman" panose="02020603050405020304" pitchFamily="18" charset="0"/>
              </a:rPr>
              <a:t>TD </a:t>
            </a:r>
            <a:r>
              <a:rPr lang="en-US" sz="1200" b="1" dirty="0" err="1">
                <a:solidFill>
                  <a:srgbClr val="3D4042"/>
                </a:solidFill>
                <a:effectLst/>
                <a:latin typeface="Calibri" panose="020F0502020204030204" pitchFamily="34" charset="0"/>
                <a:ea typeface="Times New Roman" panose="02020603050405020304" pitchFamily="18" charset="0"/>
              </a:rPr>
              <a:t>Synnex</a:t>
            </a:r>
            <a:r>
              <a:rPr lang="en-US" sz="1200" b="1" dirty="0">
                <a:solidFill>
                  <a:srgbClr val="3D4042"/>
                </a:solidFill>
                <a:effectLst/>
                <a:latin typeface="Calibri" panose="020F0502020204030204" pitchFamily="34" charset="0"/>
                <a:ea typeface="Times New Roman" panose="02020603050405020304" pitchFamily="18" charset="0"/>
              </a:rPr>
              <a:t> RMA</a:t>
            </a:r>
            <a:br>
              <a:rPr lang="en-US" sz="1200" b="1" dirty="0">
                <a:solidFill>
                  <a:srgbClr val="3D4042"/>
                </a:solidFill>
                <a:effectLst/>
                <a:latin typeface="Calibri" panose="020F0502020204030204" pitchFamily="34" charset="0"/>
                <a:ea typeface="Times New Roman" panose="02020603050405020304" pitchFamily="18" charset="0"/>
              </a:rPr>
            </a:br>
            <a:r>
              <a:rPr lang="en-US" sz="1200" b="1" dirty="0">
                <a:solidFill>
                  <a:srgbClr val="3D4042"/>
                </a:solidFill>
                <a:effectLst/>
                <a:latin typeface="Calibri" panose="020F0502020204030204" pitchFamily="34" charset="0"/>
                <a:ea typeface="Times New Roman" panose="02020603050405020304" pitchFamily="18" charset="0"/>
              </a:rPr>
              <a:t>5104 Liberty Way,</a:t>
            </a:r>
            <a:endParaRPr lang="en-US" sz="1200" dirty="0">
              <a:effectLst/>
              <a:latin typeface="Times New Roman" panose="02020603050405020304" pitchFamily="18" charset="0"/>
              <a:ea typeface="Times New Roman" panose="02020603050405020304" pitchFamily="18" charset="0"/>
            </a:endParaRPr>
          </a:p>
          <a:p>
            <a:pPr marL="0" marR="0" algn="ctr">
              <a:lnSpc>
                <a:spcPts val="1725"/>
              </a:lnSpc>
              <a:spcBef>
                <a:spcPts val="0"/>
              </a:spcBef>
              <a:spcAft>
                <a:spcPts val="0"/>
              </a:spcAft>
            </a:pPr>
            <a:r>
              <a:rPr lang="en-US" sz="1200" b="1" dirty="0">
                <a:solidFill>
                  <a:srgbClr val="3D4042"/>
                </a:solidFill>
                <a:effectLst/>
                <a:latin typeface="Calibri" panose="020F0502020204030204" pitchFamily="34" charset="0"/>
                <a:ea typeface="Times New Roman" panose="02020603050405020304" pitchFamily="18" charset="0"/>
              </a:rPr>
              <a:t>Alliance Gateway Park   </a:t>
            </a:r>
            <a:endParaRPr lang="en-US" sz="1200" dirty="0">
              <a:effectLst/>
              <a:latin typeface="Times New Roman" panose="02020603050405020304" pitchFamily="18" charset="0"/>
              <a:ea typeface="Times New Roman" panose="02020603050405020304" pitchFamily="18" charset="0"/>
            </a:endParaRPr>
          </a:p>
          <a:p>
            <a:pPr marL="0" marR="0" algn="ctr">
              <a:lnSpc>
                <a:spcPts val="1725"/>
              </a:lnSpc>
              <a:spcBef>
                <a:spcPts val="0"/>
              </a:spcBef>
              <a:spcAft>
                <a:spcPts val="0"/>
              </a:spcAft>
            </a:pPr>
            <a:r>
              <a:rPr lang="en-US" sz="1200" b="1" dirty="0">
                <a:solidFill>
                  <a:srgbClr val="3D4042"/>
                </a:solidFill>
                <a:effectLst/>
                <a:latin typeface="Calibri" panose="020F0502020204030204" pitchFamily="34" charset="0"/>
                <a:ea typeface="Times New Roman" panose="02020603050405020304" pitchFamily="18" charset="0"/>
              </a:rPr>
              <a:t>Ft. Worth, Texas 76177</a:t>
            </a:r>
            <a:endParaRPr lang="en-US" sz="1200" dirty="0">
              <a:effectLst/>
              <a:latin typeface="Times New Roman" panose="02020603050405020304" pitchFamily="18" charset="0"/>
              <a:ea typeface="Times New Roman" panose="02020603050405020304" pitchFamily="18" charset="0"/>
            </a:endParaRPr>
          </a:p>
          <a:p>
            <a:pPr marL="0" marR="0" algn="ctr">
              <a:lnSpc>
                <a:spcPts val="1725"/>
              </a:lnSpc>
              <a:spcBef>
                <a:spcPts val="0"/>
              </a:spcBef>
              <a:spcAft>
                <a:spcPts val="0"/>
              </a:spcAft>
            </a:pPr>
            <a:r>
              <a:rPr lang="en-US" sz="1200" b="1" dirty="0">
                <a:solidFill>
                  <a:srgbClr val="3D4042"/>
                </a:solidFill>
                <a:effectLst/>
                <a:latin typeface="Calibri" panose="020F0502020204030204" pitchFamily="34" charset="0"/>
                <a:ea typeface="Times New Roman" panose="02020603050405020304" pitchFamily="18" charset="0"/>
              </a:rPr>
              <a:t>ATTN: RMA#</a:t>
            </a:r>
            <a:endParaRPr lang="en-US" sz="1200" dirty="0">
              <a:effectLst/>
              <a:latin typeface="Times New Roman" panose="02020603050405020304" pitchFamily="18" charset="0"/>
              <a:ea typeface="Times New Roman" panose="02020603050405020304" pitchFamily="18" charset="0"/>
            </a:endParaRPr>
          </a:p>
          <a:p>
            <a:endParaRPr lang="en-US" sz="1100" dirty="0"/>
          </a:p>
        </p:txBody>
      </p:sp>
      <p:sp>
        <p:nvSpPr>
          <p:cNvPr id="6" name="TextBox 5">
            <a:extLst>
              <a:ext uri="{FF2B5EF4-FFF2-40B4-BE49-F238E27FC236}">
                <a16:creationId xmlns:a16="http://schemas.microsoft.com/office/drawing/2014/main" id="{8A0A0D84-BB20-7381-5EB5-D8374625E04E}"/>
              </a:ext>
            </a:extLst>
          </p:cNvPr>
          <p:cNvSpPr txBox="1"/>
          <p:nvPr/>
        </p:nvSpPr>
        <p:spPr>
          <a:xfrm>
            <a:off x="6406887" y="8503145"/>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7" name="TextBox 6">
            <a:extLst>
              <a:ext uri="{FF2B5EF4-FFF2-40B4-BE49-F238E27FC236}">
                <a16:creationId xmlns:a16="http://schemas.microsoft.com/office/drawing/2014/main" id="{FCA8175F-3522-7BE5-529B-5344534355FF}"/>
              </a:ext>
            </a:extLst>
          </p:cNvPr>
          <p:cNvSpPr txBox="1"/>
          <p:nvPr/>
        </p:nvSpPr>
        <p:spPr>
          <a:xfrm>
            <a:off x="6406887" y="9259175"/>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8" name="TextBox 7">
            <a:extLst>
              <a:ext uri="{FF2B5EF4-FFF2-40B4-BE49-F238E27FC236}">
                <a16:creationId xmlns:a16="http://schemas.microsoft.com/office/drawing/2014/main" id="{46229730-4E50-9BB2-A75E-BF44DB566C2B}"/>
              </a:ext>
            </a:extLst>
          </p:cNvPr>
          <p:cNvSpPr txBox="1"/>
          <p:nvPr/>
        </p:nvSpPr>
        <p:spPr>
          <a:xfrm>
            <a:off x="493253" y="11948834"/>
            <a:ext cx="5042508" cy="430887"/>
          </a:xfrm>
          <a:prstGeom prst="rect">
            <a:avLst/>
          </a:prstGeom>
          <a:noFill/>
        </p:spPr>
        <p:txBody>
          <a:bodyPr wrap="square" rtlCol="0">
            <a:spAutoFit/>
          </a:bodyPr>
          <a:lstStyle/>
          <a:p>
            <a:r>
              <a:rPr lang="en-US" sz="1100" dirty="0">
                <a:latin typeface="Georgia Pro" panose="02040502050405020303" pitchFamily="18" charset="0"/>
              </a:rPr>
              <a:t>Procedure Information</a:t>
            </a:r>
          </a:p>
          <a:p>
            <a:endParaRPr lang="en-US" sz="1100" dirty="0"/>
          </a:p>
        </p:txBody>
      </p:sp>
      <p:sp>
        <p:nvSpPr>
          <p:cNvPr id="9" name="TextBox 8">
            <a:extLst>
              <a:ext uri="{FF2B5EF4-FFF2-40B4-BE49-F238E27FC236}">
                <a16:creationId xmlns:a16="http://schemas.microsoft.com/office/drawing/2014/main" id="{223B5E5F-9393-BAA4-0A1A-43290B0BC394}"/>
              </a:ext>
            </a:extLst>
          </p:cNvPr>
          <p:cNvSpPr txBox="1"/>
          <p:nvPr/>
        </p:nvSpPr>
        <p:spPr>
          <a:xfrm>
            <a:off x="493253" y="12704864"/>
            <a:ext cx="5042508" cy="4800545"/>
          </a:xfrm>
          <a:prstGeom prst="rect">
            <a:avLst/>
          </a:prstGeom>
          <a:noFill/>
        </p:spPr>
        <p:txBody>
          <a:bodyPr wrap="square" rtlCol="0">
            <a:spAutoFit/>
          </a:bodyPr>
          <a:lstStyle/>
          <a:p>
            <a:pPr marL="0" marR="0">
              <a:lnSpc>
                <a:spcPts val="1725"/>
              </a:lnSpc>
              <a:spcBef>
                <a:spcPts val="0"/>
              </a:spcBef>
              <a:spcAft>
                <a:spcPts val="1500"/>
              </a:spcAft>
            </a:pP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For TD </a:t>
            </a:r>
            <a:r>
              <a:rPr lang="en-US" sz="1200" kern="0" dirty="0" err="1">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Synnex</a:t>
            </a: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 to process your return in a timely manner, please review the information and follow the procedures outlined below:</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RMAs are only valid for Thirty (30) Days. </a:t>
            </a:r>
            <a:endParaRPr lang="en-US" sz="12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All returns must be received by TD </a:t>
            </a:r>
            <a:r>
              <a:rPr lang="en-US" sz="1200" kern="0" dirty="0" err="1">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Synnex</a:t>
            </a: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 within 30 days from the date the RMA is issued. RMAs received after the timeframe will be rejected and returned at the senders’ expense.</a:t>
            </a:r>
            <a:endParaRPr lang="en-US" sz="12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Use the original manufacturers' boxes and packaging.</a:t>
            </a:r>
            <a:endParaRPr lang="en-US" sz="12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Package all returns to prevent damage in transit.</a:t>
            </a:r>
            <a:endParaRPr lang="en-US" sz="12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All returns must have an RMA printed on the return shipping label.</a:t>
            </a:r>
            <a:endParaRPr lang="en-US" sz="12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Do not write addresses or RMA numbers on the outside of the manufacturers' boxes. Products must be in resalable condition to receive credit.</a:t>
            </a:r>
            <a:endParaRPr lang="en-US" sz="12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200" kern="100" dirty="0">
                <a:solidFill>
                  <a:srgbClr val="3D4042"/>
                </a:solidFill>
                <a:effectLst/>
                <a:latin typeface="Calibri" panose="020F0502020204030204" pitchFamily="34" charset="0"/>
                <a:ea typeface="Calibri" panose="020F0502020204030204" pitchFamily="34" charset="0"/>
                <a:cs typeface="Calibri" panose="020F0502020204030204" pitchFamily="34" charset="0"/>
              </a:rPr>
              <a:t>All products must be returned with all original components, accessories, software, manuals, and registration cards.</a:t>
            </a:r>
            <a:endParaRPr lang="en-US" sz="12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Products must be shipped pre-paid. TD </a:t>
            </a:r>
            <a:r>
              <a:rPr lang="en-US" sz="1200" kern="0" dirty="0" err="1">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Synnex</a:t>
            </a: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 does not provide call tags or shipping labels for returns unless it is a TD </a:t>
            </a:r>
            <a:r>
              <a:rPr lang="en-US" sz="1200" kern="0" dirty="0" err="1">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Synnex</a:t>
            </a:r>
            <a:r>
              <a:rPr lang="en-US" sz="1200" kern="0" dirty="0">
                <a:solidFill>
                  <a:srgbClr val="3D4042"/>
                </a:solidFill>
                <a:effectLst/>
                <a:latin typeface="Calibri" panose="020F0502020204030204" pitchFamily="34" charset="0"/>
                <a:ea typeface="Times New Roman" panose="02020603050405020304" pitchFamily="18" charset="0"/>
                <a:cs typeface="Calibri" panose="020F0502020204030204" pitchFamily="34" charset="0"/>
              </a:rPr>
              <a:t> Error.</a:t>
            </a:r>
            <a:r>
              <a:rPr lang="en-US" sz="1200" kern="100"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kern="100" dirty="0">
              <a:solidFill>
                <a:srgbClr val="3D404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10" name="TextBox 9">
            <a:extLst>
              <a:ext uri="{FF2B5EF4-FFF2-40B4-BE49-F238E27FC236}">
                <a16:creationId xmlns:a16="http://schemas.microsoft.com/office/drawing/2014/main" id="{FFEE3367-1731-E310-ED19-757FEB7D3B44}"/>
              </a:ext>
            </a:extLst>
          </p:cNvPr>
          <p:cNvSpPr txBox="1"/>
          <p:nvPr/>
        </p:nvSpPr>
        <p:spPr>
          <a:xfrm>
            <a:off x="6406887" y="11948834"/>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1" name="TextBox 10">
            <a:extLst>
              <a:ext uri="{FF2B5EF4-FFF2-40B4-BE49-F238E27FC236}">
                <a16:creationId xmlns:a16="http://schemas.microsoft.com/office/drawing/2014/main" id="{DC1210C8-8F23-990B-6F5A-06B45D43FCB3}"/>
              </a:ext>
            </a:extLst>
          </p:cNvPr>
          <p:cNvSpPr txBox="1"/>
          <p:nvPr/>
        </p:nvSpPr>
        <p:spPr>
          <a:xfrm>
            <a:off x="6406887" y="12704864"/>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2" name="TextBox 11">
            <a:extLst>
              <a:ext uri="{FF2B5EF4-FFF2-40B4-BE49-F238E27FC236}">
                <a16:creationId xmlns:a16="http://schemas.microsoft.com/office/drawing/2014/main" id="{5F8EE640-26F0-9432-EBD7-09791A070DB0}"/>
              </a:ext>
            </a:extLst>
          </p:cNvPr>
          <p:cNvSpPr txBox="1"/>
          <p:nvPr/>
        </p:nvSpPr>
        <p:spPr>
          <a:xfrm>
            <a:off x="6406887" y="15678430"/>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3" name="TextBox 12">
            <a:extLst>
              <a:ext uri="{FF2B5EF4-FFF2-40B4-BE49-F238E27FC236}">
                <a16:creationId xmlns:a16="http://schemas.microsoft.com/office/drawing/2014/main" id="{636A37A0-6A2F-2CCE-5AA0-670D07344983}"/>
              </a:ext>
            </a:extLst>
          </p:cNvPr>
          <p:cNvSpPr txBox="1"/>
          <p:nvPr/>
        </p:nvSpPr>
        <p:spPr>
          <a:xfrm>
            <a:off x="6406887" y="16434460"/>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5" name="TextBox 14">
            <a:extLst>
              <a:ext uri="{FF2B5EF4-FFF2-40B4-BE49-F238E27FC236}">
                <a16:creationId xmlns:a16="http://schemas.microsoft.com/office/drawing/2014/main" id="{A49707BD-E9F2-1AC6-02A5-F10AAA322313}"/>
              </a:ext>
            </a:extLst>
          </p:cNvPr>
          <p:cNvSpPr txBox="1"/>
          <p:nvPr/>
        </p:nvSpPr>
        <p:spPr>
          <a:xfrm>
            <a:off x="556585" y="7475053"/>
            <a:ext cx="5042508" cy="261610"/>
          </a:xfrm>
          <a:prstGeom prst="rect">
            <a:avLst/>
          </a:prstGeom>
          <a:noFill/>
        </p:spPr>
        <p:txBody>
          <a:bodyPr wrap="square" rtlCol="0">
            <a:spAutoFit/>
          </a:bodyPr>
          <a:lstStyle/>
          <a:p>
            <a:r>
              <a:rPr lang="en-US" sz="1100" dirty="0"/>
              <a:t>Secondary page title, match to page title in sub site navigation</a:t>
            </a:r>
          </a:p>
        </p:txBody>
      </p:sp>
      <p:sp>
        <p:nvSpPr>
          <p:cNvPr id="16" name="TextBox 15">
            <a:extLst>
              <a:ext uri="{FF2B5EF4-FFF2-40B4-BE49-F238E27FC236}">
                <a16:creationId xmlns:a16="http://schemas.microsoft.com/office/drawing/2014/main" id="{8F9CD930-22BC-ED36-99A3-E8067C33BA37}"/>
              </a:ext>
            </a:extLst>
          </p:cNvPr>
          <p:cNvSpPr txBox="1"/>
          <p:nvPr/>
        </p:nvSpPr>
        <p:spPr>
          <a:xfrm>
            <a:off x="6406887" y="7475053"/>
            <a:ext cx="5042508" cy="261610"/>
          </a:xfrm>
          <a:prstGeom prst="rect">
            <a:avLst/>
          </a:prstGeom>
          <a:noFill/>
        </p:spPr>
        <p:txBody>
          <a:bodyPr wrap="square" rtlCol="0">
            <a:spAutoFit/>
          </a:bodyPr>
          <a:lstStyle/>
          <a:p>
            <a:r>
              <a:rPr lang="en-US" sz="1100" dirty="0"/>
              <a:t>Secondary page title, match to page title in sub site navigation</a:t>
            </a:r>
          </a:p>
        </p:txBody>
      </p:sp>
    </p:spTree>
    <p:extLst>
      <p:ext uri="{BB962C8B-B14F-4D97-AF65-F5344CB8AC3E}">
        <p14:creationId xmlns:p14="http://schemas.microsoft.com/office/powerpoint/2010/main" val="309525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52141-0C58-DDA8-690B-CF8F082BB36E}"/>
              </a:ext>
            </a:extLst>
          </p:cNvPr>
          <p:cNvSpPr txBox="1"/>
          <p:nvPr/>
        </p:nvSpPr>
        <p:spPr>
          <a:xfrm>
            <a:off x="493253" y="8132410"/>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3" name="TextBox 2">
            <a:extLst>
              <a:ext uri="{FF2B5EF4-FFF2-40B4-BE49-F238E27FC236}">
                <a16:creationId xmlns:a16="http://schemas.microsoft.com/office/drawing/2014/main" id="{028F0C6B-6F84-0C85-C5CF-D8CEB3113867}"/>
              </a:ext>
            </a:extLst>
          </p:cNvPr>
          <p:cNvSpPr txBox="1"/>
          <p:nvPr/>
        </p:nvSpPr>
        <p:spPr>
          <a:xfrm>
            <a:off x="493253" y="8863039"/>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4" name="TextBox 3">
            <a:extLst>
              <a:ext uri="{FF2B5EF4-FFF2-40B4-BE49-F238E27FC236}">
                <a16:creationId xmlns:a16="http://schemas.microsoft.com/office/drawing/2014/main" id="{8675A40E-7BC9-6C29-25CC-04A8BF2F8D70}"/>
              </a:ext>
            </a:extLst>
          </p:cNvPr>
          <p:cNvSpPr txBox="1"/>
          <p:nvPr/>
        </p:nvSpPr>
        <p:spPr>
          <a:xfrm>
            <a:off x="6408412" y="8132410"/>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5" name="TextBox 4">
            <a:extLst>
              <a:ext uri="{FF2B5EF4-FFF2-40B4-BE49-F238E27FC236}">
                <a16:creationId xmlns:a16="http://schemas.microsoft.com/office/drawing/2014/main" id="{3D921D9B-237E-375F-FE08-EFDD3F9701F3}"/>
              </a:ext>
            </a:extLst>
          </p:cNvPr>
          <p:cNvSpPr txBox="1"/>
          <p:nvPr/>
        </p:nvSpPr>
        <p:spPr>
          <a:xfrm>
            <a:off x="6408412" y="8863039"/>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6" name="TextBox 5">
            <a:extLst>
              <a:ext uri="{FF2B5EF4-FFF2-40B4-BE49-F238E27FC236}">
                <a16:creationId xmlns:a16="http://schemas.microsoft.com/office/drawing/2014/main" id="{441F7CC7-683E-76BC-10E8-4E64B249791B}"/>
              </a:ext>
            </a:extLst>
          </p:cNvPr>
          <p:cNvSpPr txBox="1"/>
          <p:nvPr/>
        </p:nvSpPr>
        <p:spPr>
          <a:xfrm>
            <a:off x="493253" y="12737848"/>
            <a:ext cx="5042508" cy="261610"/>
          </a:xfrm>
          <a:prstGeom prst="rect">
            <a:avLst/>
          </a:prstGeom>
          <a:noFill/>
        </p:spPr>
        <p:txBody>
          <a:bodyPr wrap="square" rtlCol="0">
            <a:spAutoFit/>
          </a:bodyPr>
          <a:lstStyle/>
          <a:p>
            <a:r>
              <a:rPr lang="en-US" sz="1100" dirty="0">
                <a:latin typeface="Georgia Pro" panose="02040502050405020303" pitchFamily="18" charset="0"/>
              </a:rPr>
              <a:t>Please insert video’s URL/link or its storage location here.</a:t>
            </a:r>
          </a:p>
        </p:txBody>
      </p:sp>
      <p:sp>
        <p:nvSpPr>
          <p:cNvPr id="7" name="TextBox 6">
            <a:extLst>
              <a:ext uri="{FF2B5EF4-FFF2-40B4-BE49-F238E27FC236}">
                <a16:creationId xmlns:a16="http://schemas.microsoft.com/office/drawing/2014/main" id="{2D4D3B1D-2A16-B0D6-750F-38F2502DEC8B}"/>
              </a:ext>
            </a:extLst>
          </p:cNvPr>
          <p:cNvSpPr txBox="1"/>
          <p:nvPr/>
        </p:nvSpPr>
        <p:spPr>
          <a:xfrm>
            <a:off x="6408412" y="12737848"/>
            <a:ext cx="5042508" cy="261610"/>
          </a:xfrm>
          <a:prstGeom prst="rect">
            <a:avLst/>
          </a:prstGeom>
          <a:noFill/>
        </p:spPr>
        <p:txBody>
          <a:bodyPr wrap="square" rtlCol="0">
            <a:spAutoFit/>
          </a:bodyPr>
          <a:lstStyle/>
          <a:p>
            <a:r>
              <a:rPr lang="en-US" sz="1100" dirty="0">
                <a:latin typeface="Georgia Pro" panose="02040502050405020303" pitchFamily="18" charset="0"/>
              </a:rPr>
              <a:t>Please insert video’s URL/link or its storage location here.</a:t>
            </a:r>
          </a:p>
        </p:txBody>
      </p:sp>
      <p:sp>
        <p:nvSpPr>
          <p:cNvPr id="9" name="TextBox 8">
            <a:extLst>
              <a:ext uri="{FF2B5EF4-FFF2-40B4-BE49-F238E27FC236}">
                <a16:creationId xmlns:a16="http://schemas.microsoft.com/office/drawing/2014/main" id="{903EA723-5C8D-5F84-BC9E-D61AD4F3AC3E}"/>
              </a:ext>
            </a:extLst>
          </p:cNvPr>
          <p:cNvSpPr txBox="1"/>
          <p:nvPr/>
        </p:nvSpPr>
        <p:spPr>
          <a:xfrm>
            <a:off x="620085" y="6488668"/>
            <a:ext cx="281999" cy="369332"/>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097EF861-7865-4080-6E2F-599D9746718D}"/>
              </a:ext>
            </a:extLst>
          </p:cNvPr>
          <p:cNvSpPr txBox="1"/>
          <p:nvPr/>
        </p:nvSpPr>
        <p:spPr>
          <a:xfrm>
            <a:off x="6406887" y="6488668"/>
            <a:ext cx="281999" cy="369332"/>
          </a:xfrm>
          <a:prstGeom prst="rect">
            <a:avLst/>
          </a:prstGeom>
          <a:noFill/>
        </p:spPr>
        <p:txBody>
          <a:bodyPr wrap="square" rtlCol="0">
            <a:spAutoFit/>
          </a:bodyPr>
          <a:lstStyle/>
          <a:p>
            <a:pPr algn="ctr"/>
            <a:r>
              <a:rPr lang="en-US" dirty="0"/>
              <a:t>-</a:t>
            </a:r>
          </a:p>
        </p:txBody>
      </p:sp>
      <p:sp>
        <p:nvSpPr>
          <p:cNvPr id="8" name="TextBox 7">
            <a:extLst>
              <a:ext uri="{FF2B5EF4-FFF2-40B4-BE49-F238E27FC236}">
                <a16:creationId xmlns:a16="http://schemas.microsoft.com/office/drawing/2014/main" id="{CC9E69C0-9740-6D29-C67E-23FD8C523CC8}"/>
              </a:ext>
            </a:extLst>
          </p:cNvPr>
          <p:cNvSpPr txBox="1"/>
          <p:nvPr/>
        </p:nvSpPr>
        <p:spPr>
          <a:xfrm>
            <a:off x="556585" y="7475053"/>
            <a:ext cx="5042508" cy="261610"/>
          </a:xfrm>
          <a:prstGeom prst="rect">
            <a:avLst/>
          </a:prstGeom>
          <a:noFill/>
        </p:spPr>
        <p:txBody>
          <a:bodyPr wrap="square" rtlCol="0">
            <a:spAutoFit/>
          </a:bodyPr>
          <a:lstStyle/>
          <a:p>
            <a:r>
              <a:rPr lang="en-US" sz="1100" dirty="0"/>
              <a:t>Secondary page title, match to page title in sub site navigation</a:t>
            </a:r>
          </a:p>
        </p:txBody>
      </p:sp>
      <p:sp>
        <p:nvSpPr>
          <p:cNvPr id="11" name="TextBox 10">
            <a:extLst>
              <a:ext uri="{FF2B5EF4-FFF2-40B4-BE49-F238E27FC236}">
                <a16:creationId xmlns:a16="http://schemas.microsoft.com/office/drawing/2014/main" id="{26DB9C5C-4238-AD1B-142E-026EF0678681}"/>
              </a:ext>
            </a:extLst>
          </p:cNvPr>
          <p:cNvSpPr txBox="1"/>
          <p:nvPr/>
        </p:nvSpPr>
        <p:spPr>
          <a:xfrm>
            <a:off x="6406887" y="7475053"/>
            <a:ext cx="5042508" cy="261610"/>
          </a:xfrm>
          <a:prstGeom prst="rect">
            <a:avLst/>
          </a:prstGeom>
          <a:noFill/>
        </p:spPr>
        <p:txBody>
          <a:bodyPr wrap="square" rtlCol="0">
            <a:spAutoFit/>
          </a:bodyPr>
          <a:lstStyle/>
          <a:p>
            <a:r>
              <a:rPr lang="en-US" sz="1100" dirty="0"/>
              <a:t>Secondary page title, match to page title in sub site navigation</a:t>
            </a:r>
          </a:p>
        </p:txBody>
      </p:sp>
    </p:spTree>
    <p:extLst>
      <p:ext uri="{BB962C8B-B14F-4D97-AF65-F5344CB8AC3E}">
        <p14:creationId xmlns:p14="http://schemas.microsoft.com/office/powerpoint/2010/main" val="303942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28D38-5D7B-D1A5-321D-E49ECE2191BF}"/>
              </a:ext>
            </a:extLst>
          </p:cNvPr>
          <p:cNvSpPr txBox="1"/>
          <p:nvPr/>
        </p:nvSpPr>
        <p:spPr>
          <a:xfrm>
            <a:off x="620085" y="6488668"/>
            <a:ext cx="281999" cy="369332"/>
          </a:xfrm>
          <a:prstGeom prst="rect">
            <a:avLst/>
          </a:prstGeom>
          <a:noFill/>
        </p:spPr>
        <p:txBody>
          <a:bodyPr wrap="square" rtlCol="0">
            <a:spAutoFit/>
          </a:bodyPr>
          <a:lstStyle/>
          <a:p>
            <a:pPr algn="ctr"/>
            <a:r>
              <a:rPr lang="en-US" dirty="0"/>
              <a:t>-</a:t>
            </a:r>
          </a:p>
        </p:txBody>
      </p:sp>
      <p:sp>
        <p:nvSpPr>
          <p:cNvPr id="3" name="TextBox 2">
            <a:extLst>
              <a:ext uri="{FF2B5EF4-FFF2-40B4-BE49-F238E27FC236}">
                <a16:creationId xmlns:a16="http://schemas.microsoft.com/office/drawing/2014/main" id="{B874073E-8D06-01D5-AC95-14C4807F035E}"/>
              </a:ext>
            </a:extLst>
          </p:cNvPr>
          <p:cNvSpPr txBox="1"/>
          <p:nvPr/>
        </p:nvSpPr>
        <p:spPr>
          <a:xfrm>
            <a:off x="6406887" y="6488668"/>
            <a:ext cx="281999" cy="369332"/>
          </a:xfrm>
          <a:prstGeom prst="rect">
            <a:avLst/>
          </a:prstGeom>
          <a:noFill/>
        </p:spPr>
        <p:txBody>
          <a:bodyPr wrap="square" rtlCol="0">
            <a:spAutoFit/>
          </a:bodyPr>
          <a:lstStyle/>
          <a:p>
            <a:pPr algn="ctr"/>
            <a:r>
              <a:rPr lang="en-US" dirty="0"/>
              <a:t>-</a:t>
            </a:r>
          </a:p>
        </p:txBody>
      </p:sp>
      <p:sp>
        <p:nvSpPr>
          <p:cNvPr id="4" name="TextBox 3">
            <a:extLst>
              <a:ext uri="{FF2B5EF4-FFF2-40B4-BE49-F238E27FC236}">
                <a16:creationId xmlns:a16="http://schemas.microsoft.com/office/drawing/2014/main" id="{466EA43B-E309-DFC9-A3F4-2397CE46A574}"/>
              </a:ext>
            </a:extLst>
          </p:cNvPr>
          <p:cNvSpPr txBox="1"/>
          <p:nvPr/>
        </p:nvSpPr>
        <p:spPr>
          <a:xfrm>
            <a:off x="493253" y="8503145"/>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5" name="TextBox 4">
            <a:extLst>
              <a:ext uri="{FF2B5EF4-FFF2-40B4-BE49-F238E27FC236}">
                <a16:creationId xmlns:a16="http://schemas.microsoft.com/office/drawing/2014/main" id="{37B2A426-9BF9-EA4D-0EE7-253550FBBBF5}"/>
              </a:ext>
            </a:extLst>
          </p:cNvPr>
          <p:cNvSpPr txBox="1"/>
          <p:nvPr/>
        </p:nvSpPr>
        <p:spPr>
          <a:xfrm>
            <a:off x="493253" y="9259175"/>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6" name="TextBox 5">
            <a:extLst>
              <a:ext uri="{FF2B5EF4-FFF2-40B4-BE49-F238E27FC236}">
                <a16:creationId xmlns:a16="http://schemas.microsoft.com/office/drawing/2014/main" id="{8A0A0D84-BB20-7381-5EB5-D8374625E04E}"/>
              </a:ext>
            </a:extLst>
          </p:cNvPr>
          <p:cNvSpPr txBox="1"/>
          <p:nvPr/>
        </p:nvSpPr>
        <p:spPr>
          <a:xfrm>
            <a:off x="6406887" y="8503145"/>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7" name="TextBox 6">
            <a:extLst>
              <a:ext uri="{FF2B5EF4-FFF2-40B4-BE49-F238E27FC236}">
                <a16:creationId xmlns:a16="http://schemas.microsoft.com/office/drawing/2014/main" id="{FCA8175F-3522-7BE5-529B-5344534355FF}"/>
              </a:ext>
            </a:extLst>
          </p:cNvPr>
          <p:cNvSpPr txBox="1"/>
          <p:nvPr/>
        </p:nvSpPr>
        <p:spPr>
          <a:xfrm>
            <a:off x="6406887" y="9259175"/>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8" name="TextBox 7">
            <a:extLst>
              <a:ext uri="{FF2B5EF4-FFF2-40B4-BE49-F238E27FC236}">
                <a16:creationId xmlns:a16="http://schemas.microsoft.com/office/drawing/2014/main" id="{46229730-4E50-9BB2-A75E-BF44DB566C2B}"/>
              </a:ext>
            </a:extLst>
          </p:cNvPr>
          <p:cNvSpPr txBox="1"/>
          <p:nvPr/>
        </p:nvSpPr>
        <p:spPr>
          <a:xfrm>
            <a:off x="493253" y="11948834"/>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9" name="TextBox 8">
            <a:extLst>
              <a:ext uri="{FF2B5EF4-FFF2-40B4-BE49-F238E27FC236}">
                <a16:creationId xmlns:a16="http://schemas.microsoft.com/office/drawing/2014/main" id="{223B5E5F-9393-BAA4-0A1A-43290B0BC394}"/>
              </a:ext>
            </a:extLst>
          </p:cNvPr>
          <p:cNvSpPr txBox="1"/>
          <p:nvPr/>
        </p:nvSpPr>
        <p:spPr>
          <a:xfrm>
            <a:off x="493253" y="12704864"/>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0" name="TextBox 9">
            <a:extLst>
              <a:ext uri="{FF2B5EF4-FFF2-40B4-BE49-F238E27FC236}">
                <a16:creationId xmlns:a16="http://schemas.microsoft.com/office/drawing/2014/main" id="{FFEE3367-1731-E310-ED19-757FEB7D3B44}"/>
              </a:ext>
            </a:extLst>
          </p:cNvPr>
          <p:cNvSpPr txBox="1"/>
          <p:nvPr/>
        </p:nvSpPr>
        <p:spPr>
          <a:xfrm>
            <a:off x="6406887" y="11948834"/>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1" name="TextBox 10">
            <a:extLst>
              <a:ext uri="{FF2B5EF4-FFF2-40B4-BE49-F238E27FC236}">
                <a16:creationId xmlns:a16="http://schemas.microsoft.com/office/drawing/2014/main" id="{DC1210C8-8F23-990B-6F5A-06B45D43FCB3}"/>
              </a:ext>
            </a:extLst>
          </p:cNvPr>
          <p:cNvSpPr txBox="1"/>
          <p:nvPr/>
        </p:nvSpPr>
        <p:spPr>
          <a:xfrm>
            <a:off x="6406887" y="12704864"/>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2" name="TextBox 11">
            <a:extLst>
              <a:ext uri="{FF2B5EF4-FFF2-40B4-BE49-F238E27FC236}">
                <a16:creationId xmlns:a16="http://schemas.microsoft.com/office/drawing/2014/main" id="{5F8EE640-26F0-9432-EBD7-09791A070DB0}"/>
              </a:ext>
            </a:extLst>
          </p:cNvPr>
          <p:cNvSpPr txBox="1"/>
          <p:nvPr/>
        </p:nvSpPr>
        <p:spPr>
          <a:xfrm>
            <a:off x="6406887" y="15678430"/>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3" name="TextBox 12">
            <a:extLst>
              <a:ext uri="{FF2B5EF4-FFF2-40B4-BE49-F238E27FC236}">
                <a16:creationId xmlns:a16="http://schemas.microsoft.com/office/drawing/2014/main" id="{636A37A0-6A2F-2CCE-5AA0-670D07344983}"/>
              </a:ext>
            </a:extLst>
          </p:cNvPr>
          <p:cNvSpPr txBox="1"/>
          <p:nvPr/>
        </p:nvSpPr>
        <p:spPr>
          <a:xfrm>
            <a:off x="6406887" y="16434460"/>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5" name="TextBox 14">
            <a:extLst>
              <a:ext uri="{FF2B5EF4-FFF2-40B4-BE49-F238E27FC236}">
                <a16:creationId xmlns:a16="http://schemas.microsoft.com/office/drawing/2014/main" id="{A49707BD-E9F2-1AC6-02A5-F10AAA322313}"/>
              </a:ext>
            </a:extLst>
          </p:cNvPr>
          <p:cNvSpPr txBox="1"/>
          <p:nvPr/>
        </p:nvSpPr>
        <p:spPr>
          <a:xfrm>
            <a:off x="556585" y="7475053"/>
            <a:ext cx="5042508" cy="261610"/>
          </a:xfrm>
          <a:prstGeom prst="rect">
            <a:avLst/>
          </a:prstGeom>
          <a:noFill/>
        </p:spPr>
        <p:txBody>
          <a:bodyPr wrap="square" rtlCol="0">
            <a:spAutoFit/>
          </a:bodyPr>
          <a:lstStyle/>
          <a:p>
            <a:r>
              <a:rPr lang="en-US" sz="1100" dirty="0"/>
              <a:t>Secondary page title, match to page title in sub site navigation</a:t>
            </a:r>
          </a:p>
        </p:txBody>
      </p:sp>
      <p:sp>
        <p:nvSpPr>
          <p:cNvPr id="16" name="TextBox 15">
            <a:extLst>
              <a:ext uri="{FF2B5EF4-FFF2-40B4-BE49-F238E27FC236}">
                <a16:creationId xmlns:a16="http://schemas.microsoft.com/office/drawing/2014/main" id="{8F9CD930-22BC-ED36-99A3-E8067C33BA37}"/>
              </a:ext>
            </a:extLst>
          </p:cNvPr>
          <p:cNvSpPr txBox="1"/>
          <p:nvPr/>
        </p:nvSpPr>
        <p:spPr>
          <a:xfrm>
            <a:off x="6406887" y="7475053"/>
            <a:ext cx="5042508" cy="261610"/>
          </a:xfrm>
          <a:prstGeom prst="rect">
            <a:avLst/>
          </a:prstGeom>
          <a:noFill/>
        </p:spPr>
        <p:txBody>
          <a:bodyPr wrap="square" rtlCol="0">
            <a:spAutoFit/>
          </a:bodyPr>
          <a:lstStyle/>
          <a:p>
            <a:r>
              <a:rPr lang="en-US" sz="1100" dirty="0"/>
              <a:t>Secondary page title, match to page title in sub site navigation</a:t>
            </a:r>
          </a:p>
        </p:txBody>
      </p:sp>
    </p:spTree>
    <p:extLst>
      <p:ext uri="{BB962C8B-B14F-4D97-AF65-F5344CB8AC3E}">
        <p14:creationId xmlns:p14="http://schemas.microsoft.com/office/powerpoint/2010/main" val="92641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2AC51-EAE0-8B6B-DB59-F8EF51D97E67}"/>
              </a:ext>
            </a:extLst>
          </p:cNvPr>
          <p:cNvSpPr txBox="1"/>
          <p:nvPr/>
        </p:nvSpPr>
        <p:spPr>
          <a:xfrm>
            <a:off x="620085" y="6488668"/>
            <a:ext cx="281999" cy="369332"/>
          </a:xfrm>
          <a:prstGeom prst="rect">
            <a:avLst/>
          </a:prstGeom>
          <a:noFill/>
        </p:spPr>
        <p:txBody>
          <a:bodyPr wrap="square" rtlCol="0">
            <a:spAutoFit/>
          </a:bodyPr>
          <a:lstStyle/>
          <a:p>
            <a:pPr algn="ctr"/>
            <a:r>
              <a:rPr lang="en-US" dirty="0"/>
              <a:t>-</a:t>
            </a:r>
          </a:p>
        </p:txBody>
      </p:sp>
      <p:sp>
        <p:nvSpPr>
          <p:cNvPr id="3" name="TextBox 2">
            <a:extLst>
              <a:ext uri="{FF2B5EF4-FFF2-40B4-BE49-F238E27FC236}">
                <a16:creationId xmlns:a16="http://schemas.microsoft.com/office/drawing/2014/main" id="{62FD1CE2-581C-D530-2480-3DBC55B7F974}"/>
              </a:ext>
            </a:extLst>
          </p:cNvPr>
          <p:cNvSpPr txBox="1"/>
          <p:nvPr/>
        </p:nvSpPr>
        <p:spPr>
          <a:xfrm>
            <a:off x="6406887" y="6488668"/>
            <a:ext cx="281999" cy="369332"/>
          </a:xfrm>
          <a:prstGeom prst="rect">
            <a:avLst/>
          </a:prstGeom>
          <a:noFill/>
        </p:spPr>
        <p:txBody>
          <a:bodyPr wrap="square" rtlCol="0">
            <a:spAutoFit/>
          </a:bodyPr>
          <a:lstStyle/>
          <a:p>
            <a:pPr algn="ctr"/>
            <a:r>
              <a:rPr lang="en-US" dirty="0"/>
              <a:t>-</a:t>
            </a:r>
          </a:p>
        </p:txBody>
      </p:sp>
      <p:sp>
        <p:nvSpPr>
          <p:cNvPr id="4" name="TextBox 3">
            <a:extLst>
              <a:ext uri="{FF2B5EF4-FFF2-40B4-BE49-F238E27FC236}">
                <a16:creationId xmlns:a16="http://schemas.microsoft.com/office/drawing/2014/main" id="{D38457BC-3DC0-7027-48CD-3F3F795DA1A6}"/>
              </a:ext>
            </a:extLst>
          </p:cNvPr>
          <p:cNvSpPr txBox="1"/>
          <p:nvPr/>
        </p:nvSpPr>
        <p:spPr>
          <a:xfrm>
            <a:off x="6406887" y="9002127"/>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5" name="TextBox 4">
            <a:extLst>
              <a:ext uri="{FF2B5EF4-FFF2-40B4-BE49-F238E27FC236}">
                <a16:creationId xmlns:a16="http://schemas.microsoft.com/office/drawing/2014/main" id="{0272C638-F102-D3B8-4205-925A62D94172}"/>
              </a:ext>
            </a:extLst>
          </p:cNvPr>
          <p:cNvSpPr txBox="1"/>
          <p:nvPr/>
        </p:nvSpPr>
        <p:spPr>
          <a:xfrm>
            <a:off x="6406887" y="9758157"/>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6" name="TextBox 5">
            <a:extLst>
              <a:ext uri="{FF2B5EF4-FFF2-40B4-BE49-F238E27FC236}">
                <a16:creationId xmlns:a16="http://schemas.microsoft.com/office/drawing/2014/main" id="{A405022A-A19F-8123-759A-89F593ECC379}"/>
              </a:ext>
            </a:extLst>
          </p:cNvPr>
          <p:cNvSpPr txBox="1"/>
          <p:nvPr/>
        </p:nvSpPr>
        <p:spPr>
          <a:xfrm>
            <a:off x="6406887" y="13984127"/>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7" name="TextBox 6">
            <a:extLst>
              <a:ext uri="{FF2B5EF4-FFF2-40B4-BE49-F238E27FC236}">
                <a16:creationId xmlns:a16="http://schemas.microsoft.com/office/drawing/2014/main" id="{A9F1BD2F-69BA-669B-9B57-E00A4195F8CC}"/>
              </a:ext>
            </a:extLst>
          </p:cNvPr>
          <p:cNvSpPr txBox="1"/>
          <p:nvPr/>
        </p:nvSpPr>
        <p:spPr>
          <a:xfrm>
            <a:off x="6406887" y="14740157"/>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8" name="TextBox 7">
            <a:extLst>
              <a:ext uri="{FF2B5EF4-FFF2-40B4-BE49-F238E27FC236}">
                <a16:creationId xmlns:a16="http://schemas.microsoft.com/office/drawing/2014/main" id="{D995E1AC-4501-A7CB-4452-DBDF40D8E5DF}"/>
              </a:ext>
            </a:extLst>
          </p:cNvPr>
          <p:cNvSpPr txBox="1"/>
          <p:nvPr/>
        </p:nvSpPr>
        <p:spPr>
          <a:xfrm>
            <a:off x="6432287" y="18986400"/>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9" name="TextBox 8">
            <a:extLst>
              <a:ext uri="{FF2B5EF4-FFF2-40B4-BE49-F238E27FC236}">
                <a16:creationId xmlns:a16="http://schemas.microsoft.com/office/drawing/2014/main" id="{F69B348A-E4C5-9FCF-BD0D-7475519B0002}"/>
              </a:ext>
            </a:extLst>
          </p:cNvPr>
          <p:cNvSpPr txBox="1"/>
          <p:nvPr/>
        </p:nvSpPr>
        <p:spPr>
          <a:xfrm>
            <a:off x="6432287" y="19742430"/>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0" name="TextBox 9">
            <a:extLst>
              <a:ext uri="{FF2B5EF4-FFF2-40B4-BE49-F238E27FC236}">
                <a16:creationId xmlns:a16="http://schemas.microsoft.com/office/drawing/2014/main" id="{CF943D54-AAD1-2EDA-EC7F-1D015C59B354}"/>
              </a:ext>
            </a:extLst>
          </p:cNvPr>
          <p:cNvSpPr txBox="1"/>
          <p:nvPr/>
        </p:nvSpPr>
        <p:spPr>
          <a:xfrm>
            <a:off x="6406887" y="8003981"/>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1" name="TextBox 10">
            <a:extLst>
              <a:ext uri="{FF2B5EF4-FFF2-40B4-BE49-F238E27FC236}">
                <a16:creationId xmlns:a16="http://schemas.microsoft.com/office/drawing/2014/main" id="{A55D458F-B9BE-56F7-3BAB-4CFD11CBAB8C}"/>
              </a:ext>
            </a:extLst>
          </p:cNvPr>
          <p:cNvSpPr txBox="1"/>
          <p:nvPr/>
        </p:nvSpPr>
        <p:spPr>
          <a:xfrm>
            <a:off x="518653" y="8003980"/>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2" name="TextBox 11">
            <a:extLst>
              <a:ext uri="{FF2B5EF4-FFF2-40B4-BE49-F238E27FC236}">
                <a16:creationId xmlns:a16="http://schemas.microsoft.com/office/drawing/2014/main" id="{9E57CDB8-1437-6768-1490-7308EDBB0C63}"/>
              </a:ext>
            </a:extLst>
          </p:cNvPr>
          <p:cNvSpPr txBox="1"/>
          <p:nvPr/>
        </p:nvSpPr>
        <p:spPr>
          <a:xfrm>
            <a:off x="7825701" y="1149267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13" name="TextBox 12">
            <a:extLst>
              <a:ext uri="{FF2B5EF4-FFF2-40B4-BE49-F238E27FC236}">
                <a16:creationId xmlns:a16="http://schemas.microsoft.com/office/drawing/2014/main" id="{E534D755-039B-73A5-669D-C0660FD254E5}"/>
              </a:ext>
            </a:extLst>
          </p:cNvPr>
          <p:cNvSpPr txBox="1"/>
          <p:nvPr/>
        </p:nvSpPr>
        <p:spPr>
          <a:xfrm>
            <a:off x="7825701" y="16436508"/>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14" name="TextBox 13">
            <a:extLst>
              <a:ext uri="{FF2B5EF4-FFF2-40B4-BE49-F238E27FC236}">
                <a16:creationId xmlns:a16="http://schemas.microsoft.com/office/drawing/2014/main" id="{3140E29B-A2D6-3B1E-0FF1-6553E1EE34E7}"/>
              </a:ext>
            </a:extLst>
          </p:cNvPr>
          <p:cNvSpPr txBox="1"/>
          <p:nvPr/>
        </p:nvSpPr>
        <p:spPr>
          <a:xfrm>
            <a:off x="7825701" y="21427102"/>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17" name="TextBox 16">
            <a:extLst>
              <a:ext uri="{FF2B5EF4-FFF2-40B4-BE49-F238E27FC236}">
                <a16:creationId xmlns:a16="http://schemas.microsoft.com/office/drawing/2014/main" id="{4ABE95CD-9E67-560B-B9B0-C43F4A36C989}"/>
              </a:ext>
            </a:extLst>
          </p:cNvPr>
          <p:cNvSpPr txBox="1"/>
          <p:nvPr/>
        </p:nvSpPr>
        <p:spPr>
          <a:xfrm>
            <a:off x="556585" y="7475053"/>
            <a:ext cx="5042508" cy="261610"/>
          </a:xfrm>
          <a:prstGeom prst="rect">
            <a:avLst/>
          </a:prstGeom>
          <a:noFill/>
        </p:spPr>
        <p:txBody>
          <a:bodyPr wrap="square" rtlCol="0">
            <a:spAutoFit/>
          </a:bodyPr>
          <a:lstStyle/>
          <a:p>
            <a:r>
              <a:rPr lang="en-US" sz="1100" dirty="0"/>
              <a:t>Secondary page title, match to page title in sub site navigation</a:t>
            </a:r>
          </a:p>
        </p:txBody>
      </p:sp>
      <p:sp>
        <p:nvSpPr>
          <p:cNvPr id="18" name="TextBox 17">
            <a:extLst>
              <a:ext uri="{FF2B5EF4-FFF2-40B4-BE49-F238E27FC236}">
                <a16:creationId xmlns:a16="http://schemas.microsoft.com/office/drawing/2014/main" id="{47B96DE7-0685-C7B7-27ED-1BD786575082}"/>
              </a:ext>
            </a:extLst>
          </p:cNvPr>
          <p:cNvSpPr txBox="1"/>
          <p:nvPr/>
        </p:nvSpPr>
        <p:spPr>
          <a:xfrm>
            <a:off x="6406887" y="7475053"/>
            <a:ext cx="5042508" cy="261610"/>
          </a:xfrm>
          <a:prstGeom prst="rect">
            <a:avLst/>
          </a:prstGeom>
          <a:noFill/>
        </p:spPr>
        <p:txBody>
          <a:bodyPr wrap="square" rtlCol="0">
            <a:spAutoFit/>
          </a:bodyPr>
          <a:lstStyle/>
          <a:p>
            <a:r>
              <a:rPr lang="en-US" sz="1100" dirty="0"/>
              <a:t>Secondary page title, match to page title in sub site navigation</a:t>
            </a:r>
          </a:p>
        </p:txBody>
      </p:sp>
    </p:spTree>
    <p:extLst>
      <p:ext uri="{BB962C8B-B14F-4D97-AF65-F5344CB8AC3E}">
        <p14:creationId xmlns:p14="http://schemas.microsoft.com/office/powerpoint/2010/main" val="60218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AEAE7-1C37-32EA-B21C-7E1C78F30BC7}"/>
              </a:ext>
            </a:extLst>
          </p:cNvPr>
          <p:cNvSpPr txBox="1"/>
          <p:nvPr/>
        </p:nvSpPr>
        <p:spPr>
          <a:xfrm>
            <a:off x="620085" y="6488668"/>
            <a:ext cx="281999" cy="369332"/>
          </a:xfrm>
          <a:prstGeom prst="rect">
            <a:avLst/>
          </a:prstGeom>
          <a:noFill/>
        </p:spPr>
        <p:txBody>
          <a:bodyPr wrap="square" rtlCol="0">
            <a:spAutoFit/>
          </a:bodyPr>
          <a:lstStyle/>
          <a:p>
            <a:pPr algn="ctr"/>
            <a:r>
              <a:rPr lang="en-US" dirty="0"/>
              <a:t>-</a:t>
            </a:r>
          </a:p>
        </p:txBody>
      </p:sp>
      <p:sp>
        <p:nvSpPr>
          <p:cNvPr id="3" name="TextBox 2">
            <a:extLst>
              <a:ext uri="{FF2B5EF4-FFF2-40B4-BE49-F238E27FC236}">
                <a16:creationId xmlns:a16="http://schemas.microsoft.com/office/drawing/2014/main" id="{BE287F4C-C110-9CA1-6EAD-62010794B031}"/>
              </a:ext>
            </a:extLst>
          </p:cNvPr>
          <p:cNvSpPr txBox="1"/>
          <p:nvPr/>
        </p:nvSpPr>
        <p:spPr>
          <a:xfrm>
            <a:off x="6406887" y="6488668"/>
            <a:ext cx="281999" cy="369332"/>
          </a:xfrm>
          <a:prstGeom prst="rect">
            <a:avLst/>
          </a:prstGeom>
          <a:noFill/>
        </p:spPr>
        <p:txBody>
          <a:bodyPr wrap="square" rtlCol="0">
            <a:spAutoFit/>
          </a:bodyPr>
          <a:lstStyle/>
          <a:p>
            <a:pPr algn="ctr"/>
            <a:r>
              <a:rPr lang="en-US" dirty="0"/>
              <a:t>-</a:t>
            </a:r>
          </a:p>
        </p:txBody>
      </p:sp>
      <p:sp>
        <p:nvSpPr>
          <p:cNvPr id="4" name="TextBox 3">
            <a:extLst>
              <a:ext uri="{FF2B5EF4-FFF2-40B4-BE49-F238E27FC236}">
                <a16:creationId xmlns:a16="http://schemas.microsoft.com/office/drawing/2014/main" id="{491DB974-86C5-42F9-B103-519498AEE024}"/>
              </a:ext>
            </a:extLst>
          </p:cNvPr>
          <p:cNvSpPr txBox="1"/>
          <p:nvPr/>
        </p:nvSpPr>
        <p:spPr>
          <a:xfrm>
            <a:off x="7813001" y="105354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5" name="TextBox 4">
            <a:extLst>
              <a:ext uri="{FF2B5EF4-FFF2-40B4-BE49-F238E27FC236}">
                <a16:creationId xmlns:a16="http://schemas.microsoft.com/office/drawing/2014/main" id="{B83F19DD-5DF0-28EB-1AD1-E5000A12F673}"/>
              </a:ext>
            </a:extLst>
          </p:cNvPr>
          <p:cNvSpPr txBox="1"/>
          <p:nvPr/>
        </p:nvSpPr>
        <p:spPr>
          <a:xfrm>
            <a:off x="1640801" y="105354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6" name="TextBox 5">
            <a:extLst>
              <a:ext uri="{FF2B5EF4-FFF2-40B4-BE49-F238E27FC236}">
                <a16:creationId xmlns:a16="http://schemas.microsoft.com/office/drawing/2014/main" id="{AA0EE264-14C1-B75F-4ABC-776C10898425}"/>
              </a:ext>
            </a:extLst>
          </p:cNvPr>
          <p:cNvSpPr txBox="1"/>
          <p:nvPr/>
        </p:nvSpPr>
        <p:spPr>
          <a:xfrm>
            <a:off x="7813001" y="141930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7" name="TextBox 6">
            <a:extLst>
              <a:ext uri="{FF2B5EF4-FFF2-40B4-BE49-F238E27FC236}">
                <a16:creationId xmlns:a16="http://schemas.microsoft.com/office/drawing/2014/main" id="{5536E970-48B9-0F41-259A-8D0B7991479A}"/>
              </a:ext>
            </a:extLst>
          </p:cNvPr>
          <p:cNvSpPr txBox="1"/>
          <p:nvPr/>
        </p:nvSpPr>
        <p:spPr>
          <a:xfrm>
            <a:off x="7813001" y="174061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8" name="TextBox 7">
            <a:extLst>
              <a:ext uri="{FF2B5EF4-FFF2-40B4-BE49-F238E27FC236}">
                <a16:creationId xmlns:a16="http://schemas.microsoft.com/office/drawing/2014/main" id="{326D2228-7000-B1AA-003C-FE97EC94EF7E}"/>
              </a:ext>
            </a:extLst>
          </p:cNvPr>
          <p:cNvSpPr txBox="1"/>
          <p:nvPr/>
        </p:nvSpPr>
        <p:spPr>
          <a:xfrm>
            <a:off x="1640801" y="155646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9" name="TextBox 8">
            <a:extLst>
              <a:ext uri="{FF2B5EF4-FFF2-40B4-BE49-F238E27FC236}">
                <a16:creationId xmlns:a16="http://schemas.microsoft.com/office/drawing/2014/main" id="{B67940C2-F29B-AF88-73A4-EB679AAB44AF}"/>
              </a:ext>
            </a:extLst>
          </p:cNvPr>
          <p:cNvSpPr txBox="1"/>
          <p:nvPr/>
        </p:nvSpPr>
        <p:spPr>
          <a:xfrm>
            <a:off x="7813001" y="210002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10" name="TextBox 9">
            <a:extLst>
              <a:ext uri="{FF2B5EF4-FFF2-40B4-BE49-F238E27FC236}">
                <a16:creationId xmlns:a16="http://schemas.microsoft.com/office/drawing/2014/main" id="{395F6CB8-83EC-84CB-4599-2084FAE285A9}"/>
              </a:ext>
            </a:extLst>
          </p:cNvPr>
          <p:cNvSpPr txBox="1"/>
          <p:nvPr/>
        </p:nvSpPr>
        <p:spPr>
          <a:xfrm>
            <a:off x="1640801" y="20682794"/>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11" name="TextBox 10">
            <a:extLst>
              <a:ext uri="{FF2B5EF4-FFF2-40B4-BE49-F238E27FC236}">
                <a16:creationId xmlns:a16="http://schemas.microsoft.com/office/drawing/2014/main" id="{1E5315FE-32C1-0BC7-4CE8-96AC203C0F29}"/>
              </a:ext>
            </a:extLst>
          </p:cNvPr>
          <p:cNvSpPr txBox="1"/>
          <p:nvPr/>
        </p:nvSpPr>
        <p:spPr>
          <a:xfrm>
            <a:off x="556585" y="8450413"/>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2" name="TextBox 11">
            <a:extLst>
              <a:ext uri="{FF2B5EF4-FFF2-40B4-BE49-F238E27FC236}">
                <a16:creationId xmlns:a16="http://schemas.microsoft.com/office/drawing/2014/main" id="{85DBCEF1-0C77-67A7-39D2-442EA32A39F7}"/>
              </a:ext>
            </a:extLst>
          </p:cNvPr>
          <p:cNvSpPr txBox="1"/>
          <p:nvPr/>
        </p:nvSpPr>
        <p:spPr>
          <a:xfrm>
            <a:off x="556585" y="9034204"/>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3" name="TextBox 12">
            <a:extLst>
              <a:ext uri="{FF2B5EF4-FFF2-40B4-BE49-F238E27FC236}">
                <a16:creationId xmlns:a16="http://schemas.microsoft.com/office/drawing/2014/main" id="{84AD19EA-2076-A7DB-DB01-103CE873468A}"/>
              </a:ext>
            </a:extLst>
          </p:cNvPr>
          <p:cNvSpPr txBox="1"/>
          <p:nvPr/>
        </p:nvSpPr>
        <p:spPr>
          <a:xfrm>
            <a:off x="6406887" y="8450413"/>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4" name="TextBox 13">
            <a:extLst>
              <a:ext uri="{FF2B5EF4-FFF2-40B4-BE49-F238E27FC236}">
                <a16:creationId xmlns:a16="http://schemas.microsoft.com/office/drawing/2014/main" id="{53C40838-D333-F5C8-CD10-DDA5C1BF1953}"/>
              </a:ext>
            </a:extLst>
          </p:cNvPr>
          <p:cNvSpPr txBox="1"/>
          <p:nvPr/>
        </p:nvSpPr>
        <p:spPr>
          <a:xfrm>
            <a:off x="6406887" y="9034204"/>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5" name="TextBox 14">
            <a:extLst>
              <a:ext uri="{FF2B5EF4-FFF2-40B4-BE49-F238E27FC236}">
                <a16:creationId xmlns:a16="http://schemas.microsoft.com/office/drawing/2014/main" id="{1B7C8AA4-93FA-1382-3EA1-97E6ADEAEAAA}"/>
              </a:ext>
            </a:extLst>
          </p:cNvPr>
          <p:cNvSpPr txBox="1"/>
          <p:nvPr/>
        </p:nvSpPr>
        <p:spPr>
          <a:xfrm>
            <a:off x="556585" y="13551066"/>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6" name="TextBox 15">
            <a:extLst>
              <a:ext uri="{FF2B5EF4-FFF2-40B4-BE49-F238E27FC236}">
                <a16:creationId xmlns:a16="http://schemas.microsoft.com/office/drawing/2014/main" id="{64DE69DE-1DD4-AE17-B583-A3BBE07363F3}"/>
              </a:ext>
            </a:extLst>
          </p:cNvPr>
          <p:cNvSpPr txBox="1"/>
          <p:nvPr/>
        </p:nvSpPr>
        <p:spPr>
          <a:xfrm>
            <a:off x="556585" y="14114359"/>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7" name="TextBox 16">
            <a:extLst>
              <a:ext uri="{FF2B5EF4-FFF2-40B4-BE49-F238E27FC236}">
                <a16:creationId xmlns:a16="http://schemas.microsoft.com/office/drawing/2014/main" id="{3406821A-567F-4A35-7CE5-0C579E8B3503}"/>
              </a:ext>
            </a:extLst>
          </p:cNvPr>
          <p:cNvSpPr txBox="1"/>
          <p:nvPr/>
        </p:nvSpPr>
        <p:spPr>
          <a:xfrm>
            <a:off x="556585" y="18743599"/>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18" name="TextBox 17">
            <a:extLst>
              <a:ext uri="{FF2B5EF4-FFF2-40B4-BE49-F238E27FC236}">
                <a16:creationId xmlns:a16="http://schemas.microsoft.com/office/drawing/2014/main" id="{DFC083FA-EC11-48B0-9118-318458C36974}"/>
              </a:ext>
            </a:extLst>
          </p:cNvPr>
          <p:cNvSpPr txBox="1"/>
          <p:nvPr/>
        </p:nvSpPr>
        <p:spPr>
          <a:xfrm>
            <a:off x="556585" y="19271645"/>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19" name="TextBox 18">
            <a:extLst>
              <a:ext uri="{FF2B5EF4-FFF2-40B4-BE49-F238E27FC236}">
                <a16:creationId xmlns:a16="http://schemas.microsoft.com/office/drawing/2014/main" id="{C67F5402-F1A5-270A-9430-95D69FDB97F4}"/>
              </a:ext>
            </a:extLst>
          </p:cNvPr>
          <p:cNvSpPr txBox="1"/>
          <p:nvPr/>
        </p:nvSpPr>
        <p:spPr>
          <a:xfrm>
            <a:off x="556585" y="23823754"/>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20" name="TextBox 19">
            <a:extLst>
              <a:ext uri="{FF2B5EF4-FFF2-40B4-BE49-F238E27FC236}">
                <a16:creationId xmlns:a16="http://schemas.microsoft.com/office/drawing/2014/main" id="{76BE34E6-8883-026C-92C0-506C1720A34F}"/>
              </a:ext>
            </a:extLst>
          </p:cNvPr>
          <p:cNvSpPr txBox="1"/>
          <p:nvPr/>
        </p:nvSpPr>
        <p:spPr>
          <a:xfrm>
            <a:off x="556585" y="24351356"/>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21" name="TextBox 20">
            <a:extLst>
              <a:ext uri="{FF2B5EF4-FFF2-40B4-BE49-F238E27FC236}">
                <a16:creationId xmlns:a16="http://schemas.microsoft.com/office/drawing/2014/main" id="{098CDB3B-43ED-BE2E-AC9A-D22F378F3089}"/>
              </a:ext>
            </a:extLst>
          </p:cNvPr>
          <p:cNvSpPr txBox="1"/>
          <p:nvPr/>
        </p:nvSpPr>
        <p:spPr>
          <a:xfrm>
            <a:off x="1640801" y="25740733"/>
            <a:ext cx="2676826" cy="1177245"/>
          </a:xfrm>
          <a:prstGeom prst="rect">
            <a:avLst/>
          </a:prstGeom>
          <a:noFill/>
        </p:spPr>
        <p:txBody>
          <a:bodyPr wrap="square" rtlCol="0">
            <a:spAutoFit/>
          </a:bodyPr>
          <a:lstStyle/>
          <a:p>
            <a:pPr algn="ctr"/>
            <a:r>
              <a:rPr lang="en-US" sz="1050" dirty="0">
                <a:latin typeface="Georgia Pro" panose="02040502050405020303" pitchFamily="18" charset="0"/>
              </a:rPr>
              <a:t>Please paste an image, list a stock photo number, or a write a description here to provide guidance for design.  </a:t>
            </a:r>
          </a:p>
          <a:p>
            <a:pPr algn="ctr"/>
            <a:endParaRPr lang="en-US" sz="1050" dirty="0">
              <a:latin typeface="Georgia Pro" panose="02040502050405020303" pitchFamily="18" charset="0"/>
            </a:endParaRPr>
          </a:p>
          <a:p>
            <a:pPr algn="ctr"/>
            <a:r>
              <a:rPr lang="en-US" sz="900" b="1" i="1" dirty="0">
                <a:latin typeface="Georgia Pro" panose="02040502050405020303" pitchFamily="18" charset="0"/>
              </a:rPr>
              <a:t>Note: This image will only be used as a reference for design.</a:t>
            </a:r>
          </a:p>
          <a:p>
            <a:endParaRPr lang="en-US" sz="1050" i="1" dirty="0"/>
          </a:p>
        </p:txBody>
      </p:sp>
      <p:sp>
        <p:nvSpPr>
          <p:cNvPr id="23" name="TextBox 22">
            <a:extLst>
              <a:ext uri="{FF2B5EF4-FFF2-40B4-BE49-F238E27FC236}">
                <a16:creationId xmlns:a16="http://schemas.microsoft.com/office/drawing/2014/main" id="{9308ACF3-41D7-945D-FA12-115AFB8DDBA5}"/>
              </a:ext>
            </a:extLst>
          </p:cNvPr>
          <p:cNvSpPr txBox="1"/>
          <p:nvPr/>
        </p:nvSpPr>
        <p:spPr>
          <a:xfrm>
            <a:off x="556585" y="7475053"/>
            <a:ext cx="5042508" cy="261610"/>
          </a:xfrm>
          <a:prstGeom prst="rect">
            <a:avLst/>
          </a:prstGeom>
          <a:noFill/>
        </p:spPr>
        <p:txBody>
          <a:bodyPr wrap="square" rtlCol="0">
            <a:spAutoFit/>
          </a:bodyPr>
          <a:lstStyle/>
          <a:p>
            <a:r>
              <a:rPr lang="en-US" sz="1100" dirty="0"/>
              <a:t>Secondary page title, match to page title in sub site navigation</a:t>
            </a:r>
          </a:p>
        </p:txBody>
      </p:sp>
      <p:sp>
        <p:nvSpPr>
          <p:cNvPr id="24" name="TextBox 23">
            <a:extLst>
              <a:ext uri="{FF2B5EF4-FFF2-40B4-BE49-F238E27FC236}">
                <a16:creationId xmlns:a16="http://schemas.microsoft.com/office/drawing/2014/main" id="{76DC25B7-26E5-C6C3-A920-5D8A93DA9D9C}"/>
              </a:ext>
            </a:extLst>
          </p:cNvPr>
          <p:cNvSpPr txBox="1"/>
          <p:nvPr/>
        </p:nvSpPr>
        <p:spPr>
          <a:xfrm>
            <a:off x="6406887" y="7475053"/>
            <a:ext cx="5042508" cy="261610"/>
          </a:xfrm>
          <a:prstGeom prst="rect">
            <a:avLst/>
          </a:prstGeom>
          <a:noFill/>
        </p:spPr>
        <p:txBody>
          <a:bodyPr wrap="square" rtlCol="0">
            <a:spAutoFit/>
          </a:bodyPr>
          <a:lstStyle/>
          <a:p>
            <a:r>
              <a:rPr lang="en-US" sz="1100" dirty="0"/>
              <a:t>Secondary page title, match to page title in sub site navigation</a:t>
            </a:r>
          </a:p>
        </p:txBody>
      </p:sp>
    </p:spTree>
    <p:extLst>
      <p:ext uri="{BB962C8B-B14F-4D97-AF65-F5344CB8AC3E}">
        <p14:creationId xmlns:p14="http://schemas.microsoft.com/office/powerpoint/2010/main" val="387289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2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75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C6E493-D61F-6F02-9C76-7A202485FDA8}"/>
              </a:ext>
            </a:extLst>
          </p:cNvPr>
          <p:cNvPicPr>
            <a:picLocks noChangeAspect="1"/>
          </p:cNvPicPr>
          <p:nvPr/>
        </p:nvPicPr>
        <p:blipFill>
          <a:blip r:embed="rId2"/>
          <a:stretch>
            <a:fillRect/>
          </a:stretch>
        </p:blipFill>
        <p:spPr>
          <a:xfrm>
            <a:off x="888147" y="583151"/>
            <a:ext cx="1980816" cy="394645"/>
          </a:xfrm>
          <a:prstGeom prst="rect">
            <a:avLst/>
          </a:prstGeom>
        </p:spPr>
      </p:pic>
      <p:sp>
        <p:nvSpPr>
          <p:cNvPr id="10" name="TextBox 9">
            <a:extLst>
              <a:ext uri="{FF2B5EF4-FFF2-40B4-BE49-F238E27FC236}">
                <a16:creationId xmlns:a16="http://schemas.microsoft.com/office/drawing/2014/main" id="{49E63EE3-8AA2-6B36-33C1-3A7EEFA1816A}"/>
              </a:ext>
            </a:extLst>
          </p:cNvPr>
          <p:cNvSpPr txBox="1"/>
          <p:nvPr/>
        </p:nvSpPr>
        <p:spPr>
          <a:xfrm>
            <a:off x="888147" y="1637621"/>
            <a:ext cx="7964908" cy="2123658"/>
          </a:xfrm>
          <a:prstGeom prst="rect">
            <a:avLst/>
          </a:prstGeom>
          <a:noFill/>
        </p:spPr>
        <p:txBody>
          <a:bodyPr wrap="square" rtlCol="0">
            <a:spAutoFit/>
          </a:bodyPr>
          <a:lstStyle/>
          <a:p>
            <a:r>
              <a:rPr lang="en-US" sz="6600" dirty="0">
                <a:solidFill>
                  <a:schemeClr val="bg1"/>
                </a:solidFill>
                <a:latin typeface="TWK Everett Medium" panose="020B0204000000000000" pitchFamily="34" charset="77"/>
              </a:rPr>
              <a:t>Pages Layout</a:t>
            </a:r>
          </a:p>
          <a:p>
            <a:r>
              <a:rPr lang="en-US" sz="6600" dirty="0">
                <a:solidFill>
                  <a:schemeClr val="bg1"/>
                </a:solidFill>
                <a:latin typeface="TWK Everett Medium" panose="020B0204000000000000" pitchFamily="34" charset="77"/>
              </a:rPr>
              <a:t>Guide</a:t>
            </a:r>
          </a:p>
        </p:txBody>
      </p:sp>
    </p:spTree>
    <p:extLst>
      <p:ext uri="{BB962C8B-B14F-4D97-AF65-F5344CB8AC3E}">
        <p14:creationId xmlns:p14="http://schemas.microsoft.com/office/powerpoint/2010/main" val="302798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56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2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75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C6E493-D61F-6F02-9C76-7A202485FDA8}"/>
              </a:ext>
            </a:extLst>
          </p:cNvPr>
          <p:cNvPicPr>
            <a:picLocks noChangeAspect="1"/>
          </p:cNvPicPr>
          <p:nvPr/>
        </p:nvPicPr>
        <p:blipFill>
          <a:blip r:embed="rId3"/>
          <a:stretch>
            <a:fillRect/>
          </a:stretch>
        </p:blipFill>
        <p:spPr>
          <a:xfrm>
            <a:off x="888147" y="583151"/>
            <a:ext cx="1980816" cy="394645"/>
          </a:xfrm>
          <a:prstGeom prst="rect">
            <a:avLst/>
          </a:prstGeom>
        </p:spPr>
      </p:pic>
      <p:sp>
        <p:nvSpPr>
          <p:cNvPr id="10" name="TextBox 9">
            <a:extLst>
              <a:ext uri="{FF2B5EF4-FFF2-40B4-BE49-F238E27FC236}">
                <a16:creationId xmlns:a16="http://schemas.microsoft.com/office/drawing/2014/main" id="{49E63EE3-8AA2-6B36-33C1-3A7EEFA1816A}"/>
              </a:ext>
            </a:extLst>
          </p:cNvPr>
          <p:cNvSpPr txBox="1"/>
          <p:nvPr/>
        </p:nvSpPr>
        <p:spPr>
          <a:xfrm>
            <a:off x="888147" y="1637621"/>
            <a:ext cx="8474514" cy="2123658"/>
          </a:xfrm>
          <a:prstGeom prst="rect">
            <a:avLst/>
          </a:prstGeom>
          <a:noFill/>
        </p:spPr>
        <p:txBody>
          <a:bodyPr wrap="square" rtlCol="0">
            <a:spAutoFit/>
          </a:bodyPr>
          <a:lstStyle/>
          <a:p>
            <a:r>
              <a:rPr lang="en-US" sz="6600" dirty="0">
                <a:solidFill>
                  <a:schemeClr val="bg1"/>
                </a:solidFill>
                <a:latin typeface="TWK Everett Medium" panose="020B0204000000000000" pitchFamily="34" charset="77"/>
              </a:rPr>
              <a:t>Content Elements</a:t>
            </a:r>
          </a:p>
          <a:p>
            <a:r>
              <a:rPr lang="en-US" sz="6600" dirty="0">
                <a:solidFill>
                  <a:schemeClr val="bg1"/>
                </a:solidFill>
                <a:latin typeface="TWK Everett Medium" panose="020B0204000000000000" pitchFamily="34" charset="77"/>
              </a:rPr>
              <a:t>Glossary and Entry</a:t>
            </a:r>
          </a:p>
        </p:txBody>
      </p:sp>
      <p:sp>
        <p:nvSpPr>
          <p:cNvPr id="2" name="TextBox 1">
            <a:extLst>
              <a:ext uri="{FF2B5EF4-FFF2-40B4-BE49-F238E27FC236}">
                <a16:creationId xmlns:a16="http://schemas.microsoft.com/office/drawing/2014/main" id="{3A4B10C1-95C2-4230-741E-03189974D41D}"/>
              </a:ext>
            </a:extLst>
          </p:cNvPr>
          <p:cNvSpPr txBox="1"/>
          <p:nvPr/>
        </p:nvSpPr>
        <p:spPr>
          <a:xfrm>
            <a:off x="888147" y="4052455"/>
            <a:ext cx="7622008" cy="1754326"/>
          </a:xfrm>
          <a:prstGeom prst="rect">
            <a:avLst/>
          </a:prstGeom>
          <a:noFill/>
        </p:spPr>
        <p:txBody>
          <a:bodyPr wrap="square" rtlCol="0">
            <a:spAutoFit/>
          </a:bodyPr>
          <a:lstStyle/>
          <a:p>
            <a:r>
              <a:rPr lang="en-US" dirty="0">
                <a:solidFill>
                  <a:srgbClr val="CFF161"/>
                </a:solidFill>
                <a:latin typeface="TWK Everett" panose="020B0204000000000000" pitchFamily="34" charset="77"/>
              </a:rPr>
              <a:t>Review the defined page components, select ones appropriate for the respective page’s content, and then enter the content in the selected component’s details area located in the lower portion.</a:t>
            </a:r>
          </a:p>
          <a:p>
            <a:endParaRPr lang="en-US" dirty="0">
              <a:solidFill>
                <a:srgbClr val="CFF161"/>
              </a:solidFill>
              <a:latin typeface="TWK Everett" panose="020B0204000000000000" pitchFamily="34" charset="77"/>
            </a:endParaRPr>
          </a:p>
          <a:p>
            <a:r>
              <a:rPr lang="en-US" dirty="0">
                <a:solidFill>
                  <a:srgbClr val="CFF161"/>
                </a:solidFill>
                <a:latin typeface="TWK Everett" panose="020B0204000000000000" pitchFamily="34" charset="77"/>
              </a:rPr>
              <a:t>For additional site secondary pages (beyond the 6 provided), duplicate a section in the left sidebar.</a:t>
            </a:r>
          </a:p>
        </p:txBody>
      </p:sp>
    </p:spTree>
    <p:extLst>
      <p:ext uri="{BB962C8B-B14F-4D97-AF65-F5344CB8AC3E}">
        <p14:creationId xmlns:p14="http://schemas.microsoft.com/office/powerpoint/2010/main" val="136412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EE4EF7-DE99-8246-A09F-D3D8A4261BE3}"/>
              </a:ext>
            </a:extLst>
          </p:cNvPr>
          <p:cNvSpPr txBox="1"/>
          <p:nvPr/>
        </p:nvSpPr>
        <p:spPr>
          <a:xfrm>
            <a:off x="620085" y="6488668"/>
            <a:ext cx="281999" cy="369332"/>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73E6626-CD97-9306-D742-676734CFA973}"/>
              </a:ext>
            </a:extLst>
          </p:cNvPr>
          <p:cNvSpPr txBox="1"/>
          <p:nvPr/>
        </p:nvSpPr>
        <p:spPr>
          <a:xfrm>
            <a:off x="663513" y="12399220"/>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Solution 6 – 30 characters</a:t>
            </a:r>
          </a:p>
        </p:txBody>
      </p:sp>
      <p:sp>
        <p:nvSpPr>
          <p:cNvPr id="15" name="TextBox 14">
            <a:extLst>
              <a:ext uri="{FF2B5EF4-FFF2-40B4-BE49-F238E27FC236}">
                <a16:creationId xmlns:a16="http://schemas.microsoft.com/office/drawing/2014/main" id="{CFC9B4F4-506D-4EA6-2D7D-C8D88DAA6F66}"/>
              </a:ext>
            </a:extLst>
          </p:cNvPr>
          <p:cNvSpPr txBox="1"/>
          <p:nvPr/>
        </p:nvSpPr>
        <p:spPr>
          <a:xfrm>
            <a:off x="663517" y="13276704"/>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Support 1 – 30 characters</a:t>
            </a:r>
          </a:p>
        </p:txBody>
      </p:sp>
      <p:sp>
        <p:nvSpPr>
          <p:cNvPr id="16" name="TextBox 15">
            <a:extLst>
              <a:ext uri="{FF2B5EF4-FFF2-40B4-BE49-F238E27FC236}">
                <a16:creationId xmlns:a16="http://schemas.microsoft.com/office/drawing/2014/main" id="{87E347D4-08D7-F04E-E4F3-94E1D833088B}"/>
              </a:ext>
            </a:extLst>
          </p:cNvPr>
          <p:cNvSpPr txBox="1"/>
          <p:nvPr/>
        </p:nvSpPr>
        <p:spPr>
          <a:xfrm>
            <a:off x="663516" y="13669981"/>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Support 2 – 30 characters</a:t>
            </a:r>
          </a:p>
        </p:txBody>
      </p:sp>
      <p:sp>
        <p:nvSpPr>
          <p:cNvPr id="17" name="TextBox 16">
            <a:extLst>
              <a:ext uri="{FF2B5EF4-FFF2-40B4-BE49-F238E27FC236}">
                <a16:creationId xmlns:a16="http://schemas.microsoft.com/office/drawing/2014/main" id="{D16F8398-1ABB-0332-3599-86FDD59086F5}"/>
              </a:ext>
            </a:extLst>
          </p:cNvPr>
          <p:cNvSpPr txBox="1"/>
          <p:nvPr/>
        </p:nvSpPr>
        <p:spPr>
          <a:xfrm>
            <a:off x="663515" y="14063258"/>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Support 3 – 30 characters</a:t>
            </a:r>
          </a:p>
        </p:txBody>
      </p:sp>
      <p:sp>
        <p:nvSpPr>
          <p:cNvPr id="18" name="TextBox 17">
            <a:extLst>
              <a:ext uri="{FF2B5EF4-FFF2-40B4-BE49-F238E27FC236}">
                <a16:creationId xmlns:a16="http://schemas.microsoft.com/office/drawing/2014/main" id="{386BC8EE-7655-97D9-47B2-2299DB0A1379}"/>
              </a:ext>
            </a:extLst>
          </p:cNvPr>
          <p:cNvSpPr txBox="1"/>
          <p:nvPr/>
        </p:nvSpPr>
        <p:spPr>
          <a:xfrm>
            <a:off x="663515" y="14458456"/>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Support 4 – 30 characters</a:t>
            </a:r>
          </a:p>
        </p:txBody>
      </p:sp>
      <p:sp>
        <p:nvSpPr>
          <p:cNvPr id="19" name="TextBox 18">
            <a:extLst>
              <a:ext uri="{FF2B5EF4-FFF2-40B4-BE49-F238E27FC236}">
                <a16:creationId xmlns:a16="http://schemas.microsoft.com/office/drawing/2014/main" id="{377E8213-F3D1-439A-0B13-948FBE59FC67}"/>
              </a:ext>
            </a:extLst>
          </p:cNvPr>
          <p:cNvSpPr txBox="1"/>
          <p:nvPr/>
        </p:nvSpPr>
        <p:spPr>
          <a:xfrm>
            <a:off x="663514" y="14851733"/>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Support 5 – 30 characters</a:t>
            </a:r>
          </a:p>
        </p:txBody>
      </p:sp>
      <p:sp>
        <p:nvSpPr>
          <p:cNvPr id="20" name="TextBox 19">
            <a:extLst>
              <a:ext uri="{FF2B5EF4-FFF2-40B4-BE49-F238E27FC236}">
                <a16:creationId xmlns:a16="http://schemas.microsoft.com/office/drawing/2014/main" id="{6140F7E3-0998-8E9C-2012-CE02C9C7DEC8}"/>
              </a:ext>
            </a:extLst>
          </p:cNvPr>
          <p:cNvSpPr txBox="1"/>
          <p:nvPr/>
        </p:nvSpPr>
        <p:spPr>
          <a:xfrm>
            <a:off x="663513" y="15245010"/>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Support 6 – 30 characters</a:t>
            </a:r>
          </a:p>
        </p:txBody>
      </p:sp>
      <p:sp>
        <p:nvSpPr>
          <p:cNvPr id="32" name="TextBox 31">
            <a:extLst>
              <a:ext uri="{FF2B5EF4-FFF2-40B4-BE49-F238E27FC236}">
                <a16:creationId xmlns:a16="http://schemas.microsoft.com/office/drawing/2014/main" id="{58B100FB-9611-1752-0B75-784AAE67C131}"/>
              </a:ext>
            </a:extLst>
          </p:cNvPr>
          <p:cNvSpPr txBox="1"/>
          <p:nvPr/>
        </p:nvSpPr>
        <p:spPr>
          <a:xfrm>
            <a:off x="4930713" y="12399220"/>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Vendor 6 – 30 characters</a:t>
            </a:r>
          </a:p>
        </p:txBody>
      </p:sp>
      <p:sp>
        <p:nvSpPr>
          <p:cNvPr id="33" name="TextBox 32">
            <a:extLst>
              <a:ext uri="{FF2B5EF4-FFF2-40B4-BE49-F238E27FC236}">
                <a16:creationId xmlns:a16="http://schemas.microsoft.com/office/drawing/2014/main" id="{4CFA5FA7-6CAB-9617-5534-93CAB8022A47}"/>
              </a:ext>
            </a:extLst>
          </p:cNvPr>
          <p:cNvSpPr txBox="1"/>
          <p:nvPr/>
        </p:nvSpPr>
        <p:spPr>
          <a:xfrm>
            <a:off x="4930717" y="13276704"/>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Resource 1 – 30 characters</a:t>
            </a:r>
          </a:p>
        </p:txBody>
      </p:sp>
      <p:sp>
        <p:nvSpPr>
          <p:cNvPr id="34" name="TextBox 33">
            <a:extLst>
              <a:ext uri="{FF2B5EF4-FFF2-40B4-BE49-F238E27FC236}">
                <a16:creationId xmlns:a16="http://schemas.microsoft.com/office/drawing/2014/main" id="{32E792D9-D854-2A9F-52A0-FE8A6530162B}"/>
              </a:ext>
            </a:extLst>
          </p:cNvPr>
          <p:cNvSpPr txBox="1"/>
          <p:nvPr/>
        </p:nvSpPr>
        <p:spPr>
          <a:xfrm>
            <a:off x="4930716" y="13669981"/>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Resource 2 – 30 characters</a:t>
            </a:r>
          </a:p>
        </p:txBody>
      </p:sp>
      <p:sp>
        <p:nvSpPr>
          <p:cNvPr id="35" name="TextBox 34">
            <a:extLst>
              <a:ext uri="{FF2B5EF4-FFF2-40B4-BE49-F238E27FC236}">
                <a16:creationId xmlns:a16="http://schemas.microsoft.com/office/drawing/2014/main" id="{DD47320B-324B-F6F9-EFF0-B7EA22DA9CE4}"/>
              </a:ext>
            </a:extLst>
          </p:cNvPr>
          <p:cNvSpPr txBox="1"/>
          <p:nvPr/>
        </p:nvSpPr>
        <p:spPr>
          <a:xfrm>
            <a:off x="4930715" y="14063258"/>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Resource 3 – 30 characters</a:t>
            </a:r>
          </a:p>
        </p:txBody>
      </p:sp>
      <p:sp>
        <p:nvSpPr>
          <p:cNvPr id="36" name="TextBox 35">
            <a:extLst>
              <a:ext uri="{FF2B5EF4-FFF2-40B4-BE49-F238E27FC236}">
                <a16:creationId xmlns:a16="http://schemas.microsoft.com/office/drawing/2014/main" id="{D8E30EAC-2ED3-8D2B-7AA0-56F2C4F909C1}"/>
              </a:ext>
            </a:extLst>
          </p:cNvPr>
          <p:cNvSpPr txBox="1"/>
          <p:nvPr/>
        </p:nvSpPr>
        <p:spPr>
          <a:xfrm>
            <a:off x="4930715" y="14458456"/>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Resource 4 – 30 characters</a:t>
            </a:r>
          </a:p>
        </p:txBody>
      </p:sp>
      <p:sp>
        <p:nvSpPr>
          <p:cNvPr id="37" name="TextBox 36">
            <a:extLst>
              <a:ext uri="{FF2B5EF4-FFF2-40B4-BE49-F238E27FC236}">
                <a16:creationId xmlns:a16="http://schemas.microsoft.com/office/drawing/2014/main" id="{A538C625-47E9-DB1F-0948-12AFF23F36F1}"/>
              </a:ext>
            </a:extLst>
          </p:cNvPr>
          <p:cNvSpPr txBox="1"/>
          <p:nvPr/>
        </p:nvSpPr>
        <p:spPr>
          <a:xfrm>
            <a:off x="4930714" y="14851733"/>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Resource 5 – 30 characters</a:t>
            </a:r>
          </a:p>
        </p:txBody>
      </p:sp>
      <p:sp>
        <p:nvSpPr>
          <p:cNvPr id="38" name="TextBox 37">
            <a:extLst>
              <a:ext uri="{FF2B5EF4-FFF2-40B4-BE49-F238E27FC236}">
                <a16:creationId xmlns:a16="http://schemas.microsoft.com/office/drawing/2014/main" id="{E4B47658-C040-0704-69E3-3E40C3DA093A}"/>
              </a:ext>
            </a:extLst>
          </p:cNvPr>
          <p:cNvSpPr txBox="1"/>
          <p:nvPr/>
        </p:nvSpPr>
        <p:spPr>
          <a:xfrm>
            <a:off x="4930713" y="15245010"/>
            <a:ext cx="2517007" cy="246221"/>
          </a:xfrm>
          <a:prstGeom prst="rect">
            <a:avLst/>
          </a:prstGeom>
          <a:solidFill>
            <a:schemeClr val="bg1"/>
          </a:solidFill>
          <a:ln>
            <a:solidFill>
              <a:schemeClr val="tx1"/>
            </a:solidFill>
          </a:ln>
        </p:spPr>
        <p:txBody>
          <a:bodyPr wrap="square" rtlCol="0">
            <a:spAutoFit/>
          </a:bodyPr>
          <a:lstStyle/>
          <a:p>
            <a:r>
              <a:rPr lang="en-US" sz="1000" dirty="0">
                <a:solidFill>
                  <a:schemeClr val="tx1"/>
                </a:solidFill>
                <a:latin typeface="TWK Everett Medium" panose="020B0204000000000000" pitchFamily="34" charset="77"/>
              </a:rPr>
              <a:t>Resource 6 – 30 characters</a:t>
            </a:r>
          </a:p>
        </p:txBody>
      </p:sp>
      <p:sp>
        <p:nvSpPr>
          <p:cNvPr id="40" name="TextBox 39">
            <a:extLst>
              <a:ext uri="{FF2B5EF4-FFF2-40B4-BE49-F238E27FC236}">
                <a16:creationId xmlns:a16="http://schemas.microsoft.com/office/drawing/2014/main" id="{525B62B2-0F5E-C816-60E1-D09F96D75CEE}"/>
              </a:ext>
            </a:extLst>
          </p:cNvPr>
          <p:cNvSpPr txBox="1"/>
          <p:nvPr/>
        </p:nvSpPr>
        <p:spPr>
          <a:xfrm>
            <a:off x="1325880" y="7202929"/>
            <a:ext cx="1993392" cy="276999"/>
          </a:xfrm>
          <a:prstGeom prst="rect">
            <a:avLst/>
          </a:prstGeom>
          <a:noFill/>
        </p:spPr>
        <p:txBody>
          <a:bodyPr wrap="square" rtlCol="0">
            <a:spAutoFit/>
          </a:bodyPr>
          <a:lstStyle/>
          <a:p>
            <a:r>
              <a:rPr lang="en-US" sz="1200" dirty="0"/>
              <a:t>Product Return Guidelines</a:t>
            </a:r>
          </a:p>
        </p:txBody>
      </p:sp>
      <p:sp>
        <p:nvSpPr>
          <p:cNvPr id="41" name="TextBox 40">
            <a:extLst>
              <a:ext uri="{FF2B5EF4-FFF2-40B4-BE49-F238E27FC236}">
                <a16:creationId xmlns:a16="http://schemas.microsoft.com/office/drawing/2014/main" id="{E6BA3C32-33AE-6FEC-4A84-126406871BDE}"/>
              </a:ext>
            </a:extLst>
          </p:cNvPr>
          <p:cNvSpPr txBox="1"/>
          <p:nvPr/>
        </p:nvSpPr>
        <p:spPr>
          <a:xfrm>
            <a:off x="5633755" y="12908775"/>
            <a:ext cx="1993392" cy="276999"/>
          </a:xfrm>
          <a:prstGeom prst="rect">
            <a:avLst/>
          </a:prstGeom>
          <a:noFill/>
        </p:spPr>
        <p:txBody>
          <a:bodyPr wrap="square" rtlCol="0">
            <a:spAutoFit/>
          </a:bodyPr>
          <a:lstStyle/>
          <a:p>
            <a:r>
              <a:rPr lang="en-US" sz="1200" dirty="0"/>
              <a:t>Return Shipping  </a:t>
            </a:r>
          </a:p>
        </p:txBody>
      </p:sp>
      <p:sp>
        <p:nvSpPr>
          <p:cNvPr id="43" name="TextBox 42">
            <a:extLst>
              <a:ext uri="{FF2B5EF4-FFF2-40B4-BE49-F238E27FC236}">
                <a16:creationId xmlns:a16="http://schemas.microsoft.com/office/drawing/2014/main" id="{69326C31-320D-5354-641F-C4586140788D}"/>
              </a:ext>
            </a:extLst>
          </p:cNvPr>
          <p:cNvSpPr txBox="1"/>
          <p:nvPr/>
        </p:nvSpPr>
        <p:spPr>
          <a:xfrm>
            <a:off x="1181828" y="7670694"/>
            <a:ext cx="2281496" cy="276999"/>
          </a:xfrm>
          <a:prstGeom prst="rect">
            <a:avLst/>
          </a:prstGeom>
          <a:noFill/>
        </p:spPr>
        <p:txBody>
          <a:bodyPr wrap="square" rtlCol="0">
            <a:spAutoFit/>
          </a:bodyPr>
          <a:lstStyle/>
          <a:p>
            <a:r>
              <a:rPr lang="en-US" sz="1200" dirty="0"/>
              <a:t>Freight Damage/Short Guidelines</a:t>
            </a:r>
          </a:p>
        </p:txBody>
      </p:sp>
    </p:spTree>
    <p:extLst>
      <p:ext uri="{BB962C8B-B14F-4D97-AF65-F5344CB8AC3E}">
        <p14:creationId xmlns:p14="http://schemas.microsoft.com/office/powerpoint/2010/main" val="288982126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60DD71-A134-A906-E1C0-3B41E0507DB0}"/>
              </a:ext>
            </a:extLst>
          </p:cNvPr>
          <p:cNvSpPr txBox="1"/>
          <p:nvPr/>
        </p:nvSpPr>
        <p:spPr>
          <a:xfrm>
            <a:off x="493254" y="7506226"/>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3" name="TextBox 2">
            <a:extLst>
              <a:ext uri="{FF2B5EF4-FFF2-40B4-BE49-F238E27FC236}">
                <a16:creationId xmlns:a16="http://schemas.microsoft.com/office/drawing/2014/main" id="{9BBF897B-59FF-DE78-35B9-B2CAC04DF121}"/>
              </a:ext>
            </a:extLst>
          </p:cNvPr>
          <p:cNvSpPr txBox="1"/>
          <p:nvPr/>
        </p:nvSpPr>
        <p:spPr>
          <a:xfrm>
            <a:off x="493254" y="8267492"/>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Tree>
    <p:extLst>
      <p:ext uri="{BB962C8B-B14F-4D97-AF65-F5344CB8AC3E}">
        <p14:creationId xmlns:p14="http://schemas.microsoft.com/office/powerpoint/2010/main" val="268212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787836-BB7B-72AE-1246-878B6292B36D}"/>
              </a:ext>
            </a:extLst>
          </p:cNvPr>
          <p:cNvSpPr txBox="1"/>
          <p:nvPr/>
        </p:nvSpPr>
        <p:spPr>
          <a:xfrm>
            <a:off x="493253" y="7560910"/>
            <a:ext cx="5042508" cy="430887"/>
          </a:xfrm>
          <a:prstGeom prst="rect">
            <a:avLst/>
          </a:prstGeom>
          <a:noFill/>
        </p:spPr>
        <p:txBody>
          <a:bodyPr wrap="square" rtlCol="0">
            <a:spAutoFit/>
          </a:bodyPr>
          <a:lstStyle/>
          <a:p>
            <a:r>
              <a:rPr lang="en-US" sz="1100" dirty="0">
                <a:latin typeface="Georgia Pro" panose="02040502050405020303" pitchFamily="18" charset="0"/>
              </a:rPr>
              <a:t>Please insert headline copy here.</a:t>
            </a:r>
          </a:p>
          <a:p>
            <a:endParaRPr lang="en-US" sz="1100" dirty="0"/>
          </a:p>
        </p:txBody>
      </p:sp>
      <p:sp>
        <p:nvSpPr>
          <p:cNvPr id="5" name="TextBox 4">
            <a:extLst>
              <a:ext uri="{FF2B5EF4-FFF2-40B4-BE49-F238E27FC236}">
                <a16:creationId xmlns:a16="http://schemas.microsoft.com/office/drawing/2014/main" id="{D725E55A-2A90-05F3-B794-FC8A3BFAC426}"/>
              </a:ext>
            </a:extLst>
          </p:cNvPr>
          <p:cNvSpPr txBox="1"/>
          <p:nvPr/>
        </p:nvSpPr>
        <p:spPr>
          <a:xfrm>
            <a:off x="493253" y="8291539"/>
            <a:ext cx="5042508" cy="430887"/>
          </a:xfrm>
          <a:prstGeom prst="rect">
            <a:avLst/>
          </a:prstGeom>
          <a:noFill/>
        </p:spPr>
        <p:txBody>
          <a:bodyPr wrap="square" rtlCol="0">
            <a:spAutoFit/>
          </a:bodyPr>
          <a:lstStyle/>
          <a:p>
            <a:r>
              <a:rPr lang="en-US" sz="1100" dirty="0">
                <a:latin typeface="Georgia Pro" panose="02040502050405020303" pitchFamily="18" charset="0"/>
              </a:rPr>
              <a:t>Please insert body copy here.</a:t>
            </a:r>
          </a:p>
          <a:p>
            <a:endParaRPr lang="en-US" sz="1100" dirty="0"/>
          </a:p>
        </p:txBody>
      </p:sp>
      <p:sp>
        <p:nvSpPr>
          <p:cNvPr id="6" name="TextBox 5">
            <a:extLst>
              <a:ext uri="{FF2B5EF4-FFF2-40B4-BE49-F238E27FC236}">
                <a16:creationId xmlns:a16="http://schemas.microsoft.com/office/drawing/2014/main" id="{4440279A-49CA-CD56-DB03-0D2C847A6DB5}"/>
              </a:ext>
            </a:extLst>
          </p:cNvPr>
          <p:cNvSpPr txBox="1"/>
          <p:nvPr/>
        </p:nvSpPr>
        <p:spPr>
          <a:xfrm>
            <a:off x="6244024" y="7574513"/>
            <a:ext cx="5042508" cy="430887"/>
          </a:xfrm>
          <a:prstGeom prst="rect">
            <a:avLst/>
          </a:prstGeom>
          <a:noFill/>
        </p:spPr>
        <p:txBody>
          <a:bodyPr wrap="square" rtlCol="0">
            <a:spAutoFit/>
          </a:bodyPr>
          <a:lstStyle/>
          <a:p>
            <a:r>
              <a:rPr lang="en-US" sz="1100" dirty="0">
                <a:latin typeface="Georgia Pro" panose="02040502050405020303" pitchFamily="18" charset="0"/>
              </a:rPr>
              <a:t>Building Loyalty by Taking Care of </a:t>
            </a:r>
            <a:r>
              <a:rPr lang="en-US" sz="1100">
                <a:latin typeface="Georgia Pro" panose="02040502050405020303" pitchFamily="18" charset="0"/>
              </a:rPr>
              <a:t>Our Customers </a:t>
            </a:r>
            <a:endParaRPr lang="en-US" sz="1100" dirty="0">
              <a:latin typeface="Georgia Pro" panose="02040502050405020303" pitchFamily="18" charset="0"/>
            </a:endParaRPr>
          </a:p>
          <a:p>
            <a:endParaRPr lang="en-US" sz="1100" dirty="0"/>
          </a:p>
        </p:txBody>
      </p:sp>
      <p:sp>
        <p:nvSpPr>
          <p:cNvPr id="2" name="TextBox 1">
            <a:extLst>
              <a:ext uri="{FF2B5EF4-FFF2-40B4-BE49-F238E27FC236}">
                <a16:creationId xmlns:a16="http://schemas.microsoft.com/office/drawing/2014/main" id="{5C36D6D1-2E2E-4141-AFB9-F0418A0D0507}"/>
              </a:ext>
            </a:extLst>
          </p:cNvPr>
          <p:cNvSpPr txBox="1"/>
          <p:nvPr/>
        </p:nvSpPr>
        <p:spPr>
          <a:xfrm>
            <a:off x="6408412" y="6500044"/>
            <a:ext cx="239276" cy="276999"/>
          </a:xfrm>
          <a:prstGeom prst="rect">
            <a:avLst/>
          </a:prstGeom>
          <a:noFill/>
        </p:spPr>
        <p:txBody>
          <a:bodyPr wrap="square" rtlCol="0">
            <a:spAutoFit/>
          </a:bodyPr>
          <a:lstStyle/>
          <a:p>
            <a:r>
              <a:rPr lang="en-US" sz="1200" dirty="0"/>
              <a:t>X</a:t>
            </a:r>
          </a:p>
        </p:txBody>
      </p:sp>
      <p:sp>
        <p:nvSpPr>
          <p:cNvPr id="3" name="TextBox 2">
            <a:extLst>
              <a:ext uri="{FF2B5EF4-FFF2-40B4-BE49-F238E27FC236}">
                <a16:creationId xmlns:a16="http://schemas.microsoft.com/office/drawing/2014/main" id="{DD3A22B2-FFC2-6DAE-8163-AF94993F94F5}"/>
              </a:ext>
            </a:extLst>
          </p:cNvPr>
          <p:cNvSpPr txBox="1"/>
          <p:nvPr/>
        </p:nvSpPr>
        <p:spPr>
          <a:xfrm>
            <a:off x="6244024" y="8365770"/>
            <a:ext cx="5042508" cy="938719"/>
          </a:xfrm>
          <a:prstGeom prst="rect">
            <a:avLst/>
          </a:prstGeom>
          <a:noFill/>
        </p:spPr>
        <p:txBody>
          <a:bodyPr wrap="square" rtlCol="0">
            <a:spAutoFit/>
          </a:bodyPr>
          <a:lstStyle/>
          <a:p>
            <a:r>
              <a:rPr lang="en-US" sz="1100" dirty="0">
                <a:latin typeface="Georgia Pro" panose="02040502050405020303" pitchFamily="18" charset="0"/>
              </a:rPr>
              <a:t>TD SYNNEX Customer Care assists with any post-sales issues that may involve return requests, shipment issues, inventory issues, and credits. We continuously strive to provide world-class customer support and address all our customer requests as opportunities to improve and raise the quality of our services.</a:t>
            </a:r>
          </a:p>
        </p:txBody>
      </p:sp>
    </p:spTree>
    <p:extLst>
      <p:ext uri="{BB962C8B-B14F-4D97-AF65-F5344CB8AC3E}">
        <p14:creationId xmlns:p14="http://schemas.microsoft.com/office/powerpoint/2010/main" val="109712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 SYNNEX Solv-Business Phase 2 Site Planner Template" id="{B735039D-ACDE-5145-8A0A-6D419955E976}" vid="{9E20827B-01A7-F748-A017-5C60CC230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65269-c064-4b5e-bdaf-2c7164044681">
      <Terms xmlns="http://schemas.microsoft.com/office/infopath/2007/PartnerControls"/>
    </lcf76f155ced4ddcb4097134ff3c332f>
    <TaxCatchAll xmlns="e38640f4-618d-4c48-8926-e9aad5ce782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1D365045A0AB408C95A7D8CCEAF20A" ma:contentTypeVersion="14" ma:contentTypeDescription="Create a new document." ma:contentTypeScope="" ma:versionID="26b1fdecb0c7d43f076d27e730b1070f">
  <xsd:schema xmlns:xsd="http://www.w3.org/2001/XMLSchema" xmlns:xs="http://www.w3.org/2001/XMLSchema" xmlns:p="http://schemas.microsoft.com/office/2006/metadata/properties" xmlns:ns2="33a65269-c064-4b5e-bdaf-2c7164044681" xmlns:ns3="e38640f4-618d-4c48-8926-e9aad5ce7827" targetNamespace="http://schemas.microsoft.com/office/2006/metadata/properties" ma:root="true" ma:fieldsID="ea3f9c0e35d678367b20c1d82234ce52" ns2:_="" ns3:_="">
    <xsd:import namespace="33a65269-c064-4b5e-bdaf-2c7164044681"/>
    <xsd:import namespace="e38640f4-618d-4c48-8926-e9aad5ce78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65269-c064-4b5e-bdaf-2c7164044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0f7b148-ca8e-42c9-920e-52e5e6763c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8640f4-618d-4c48-8926-e9aad5ce782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abf03aa-7b69-4151-8f50-f1e02fbf052d}" ma:internalName="TaxCatchAll" ma:showField="CatchAllData" ma:web="e38640f4-618d-4c48-8926-e9aad5ce782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48E7C-D297-418C-A39A-0712FEE23163}">
  <ds:schemaRefs>
    <ds:schemaRef ds:uri="http://schemas.microsoft.com/office/2006/metadata/properties"/>
    <ds:schemaRef ds:uri="http://schemas.microsoft.com/office/infopath/2007/PartnerControls"/>
    <ds:schemaRef ds:uri="33a65269-c064-4b5e-bdaf-2c7164044681"/>
    <ds:schemaRef ds:uri="e38640f4-618d-4c48-8926-e9aad5ce7827"/>
  </ds:schemaRefs>
</ds:datastoreItem>
</file>

<file path=customXml/itemProps2.xml><?xml version="1.0" encoding="utf-8"?>
<ds:datastoreItem xmlns:ds="http://schemas.openxmlformats.org/officeDocument/2006/customXml" ds:itemID="{AEF5F5CA-DA86-439F-AAB4-8DB39569B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65269-c064-4b5e-bdaf-2c7164044681"/>
    <ds:schemaRef ds:uri="e38640f4-618d-4c48-8926-e9aad5ce78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3BCA3F-2A66-4050-85A1-B5E15CB272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TD-SYNNEX-Solv-Business-Phase2-Site-Planner-Template</Template>
  <TotalTime>7313</TotalTime>
  <Words>2084</Words>
  <Application>Microsoft Office PowerPoint</Application>
  <PresentationFormat>Widescreen</PresentationFormat>
  <Paragraphs>224</Paragraphs>
  <Slides>17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vt:lpstr>
      <vt:lpstr>Calibri Light</vt:lpstr>
      <vt:lpstr>Courier New</vt:lpstr>
      <vt:lpstr>Georgia</vt:lpstr>
      <vt:lpstr>Georgia Pro</vt:lpstr>
      <vt:lpstr>GeorgiaPro</vt:lpstr>
      <vt:lpstr>Symbol</vt:lpstr>
      <vt:lpstr>Times New Roman</vt:lpstr>
      <vt:lpstr>TWK Everett</vt:lpstr>
      <vt:lpstr>TWK Everett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Zapata, Andrea</dc:creator>
  <cp:lastModifiedBy>Jackson, Christina</cp:lastModifiedBy>
  <cp:revision>2</cp:revision>
  <dcterms:created xsi:type="dcterms:W3CDTF">2024-05-15T02:02:58Z</dcterms:created>
  <dcterms:modified xsi:type="dcterms:W3CDTF">2024-06-13T20:21:47Z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3c400-78e7-4d42-982d-273adef68ef9_Enabled">
    <vt:lpwstr>true</vt:lpwstr>
  </property>
  <property fmtid="{D5CDD505-2E9C-101B-9397-08002B2CF9AE}" pid="3" name="MSIP_Label_3a23c400-78e7-4d42-982d-273adef68ef9_SetDate">
    <vt:lpwstr>2022-11-21T14:26:11Z</vt:lpwstr>
  </property>
  <property fmtid="{D5CDD505-2E9C-101B-9397-08002B2CF9AE}" pid="4" name="MSIP_Label_3a23c400-78e7-4d42-982d-273adef68ef9_Method">
    <vt:lpwstr>Standard</vt:lpwstr>
  </property>
  <property fmtid="{D5CDD505-2E9C-101B-9397-08002B2CF9AE}" pid="5" name="MSIP_Label_3a23c400-78e7-4d42-982d-273adef68ef9_Name">
    <vt:lpwstr>3a23c400-78e7-4d42-982d-273adef68ef9</vt:lpwstr>
  </property>
  <property fmtid="{D5CDD505-2E9C-101B-9397-08002B2CF9AE}" pid="6" name="MSIP_Label_3a23c400-78e7-4d42-982d-273adef68ef9_SiteId">
    <vt:lpwstr>7fe14ab6-8f5d-4139-84bf-cd8aed0ee6b9</vt:lpwstr>
  </property>
  <property fmtid="{D5CDD505-2E9C-101B-9397-08002B2CF9AE}" pid="7" name="MSIP_Label_3a23c400-78e7-4d42-982d-273adef68ef9_ActionId">
    <vt:lpwstr>99ada21e-94fa-4216-9102-aa843293322d</vt:lpwstr>
  </property>
  <property fmtid="{D5CDD505-2E9C-101B-9397-08002B2CF9AE}" pid="8" name="MSIP_Label_3a23c400-78e7-4d42-982d-273adef68ef9_ContentBits">
    <vt:lpwstr>0</vt:lpwstr>
  </property>
  <property fmtid="{D5CDD505-2E9C-101B-9397-08002B2CF9AE}" pid="9" name="ContentTypeId">
    <vt:lpwstr>0x0101004B1D365045A0AB408C95A7D8CCEAF20A</vt:lpwstr>
  </property>
</Properties>
</file>