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2" r:id="rId2"/>
  </p:sldMasterIdLst>
  <p:notesMasterIdLst>
    <p:notesMasterId r:id="rId8"/>
  </p:notesMasterIdLst>
  <p:sldIdLst>
    <p:sldId id="463" r:id="rId3"/>
    <p:sldId id="464" r:id="rId4"/>
    <p:sldId id="456" r:id="rId5"/>
    <p:sldId id="458" r:id="rId6"/>
    <p:sldId id="46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58"/>
    <a:srgbClr val="13C1D8"/>
    <a:srgbClr val="000000"/>
    <a:srgbClr val="004C4C"/>
    <a:srgbClr val="1B3152"/>
    <a:srgbClr val="FFFFFF"/>
    <a:srgbClr val="2A4E82"/>
    <a:srgbClr val="52A1D6"/>
    <a:srgbClr val="5E8ACA"/>
    <a:srgbClr val="FEBD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83" autoAdjust="0"/>
    <p:restoredTop sz="93467" autoAdjust="0"/>
  </p:normalViewPr>
  <p:slideViewPr>
    <p:cSldViewPr snapToGrid="0">
      <p:cViewPr varScale="1">
        <p:scale>
          <a:sx n="89" d="100"/>
          <a:sy n="89" d="100"/>
        </p:scale>
        <p:origin x="948"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os, Ken (c)" userId="6563aa4f-a8a4-40fd-aba0-5fdf81b4dc88" providerId="ADAL" clId="{14E0DEDA-40E7-4BD8-A3FF-2B649E7860B1}"/>
    <pc:docChg chg="undo custSel addSld delSld modSld sldOrd">
      <pc:chgData name="Ramos, Ken (c)" userId="6563aa4f-a8a4-40fd-aba0-5fdf81b4dc88" providerId="ADAL" clId="{14E0DEDA-40E7-4BD8-A3FF-2B649E7860B1}" dt="2023-10-20T19:54:32.913" v="4948" actId="1076"/>
      <pc:docMkLst>
        <pc:docMk/>
      </pc:docMkLst>
      <pc:sldChg chg="addSp modSp mod">
        <pc:chgData name="Ramos, Ken (c)" userId="6563aa4f-a8a4-40fd-aba0-5fdf81b4dc88" providerId="ADAL" clId="{14E0DEDA-40E7-4BD8-A3FF-2B649E7860B1}" dt="2023-10-20T19:52:24.817" v="4945" actId="403"/>
        <pc:sldMkLst>
          <pc:docMk/>
          <pc:sldMk cId="2888435860" sldId="440"/>
        </pc:sldMkLst>
      </pc:sldChg>
      <pc:sldChg chg="del">
        <pc:chgData name="Ramos, Ken (c)" userId="6563aa4f-a8a4-40fd-aba0-5fdf81b4dc88" providerId="ADAL" clId="{14E0DEDA-40E7-4BD8-A3FF-2B649E7860B1}" dt="2023-10-20T19:19:20.267" v="4441" actId="47"/>
        <pc:sldMkLst>
          <pc:docMk/>
          <pc:sldMk cId="2341673776" sldId="455"/>
        </pc:sldMkLst>
      </pc:sldChg>
      <pc:sldChg chg="addSp delSp modSp mod ord">
        <pc:chgData name="Ramos, Ken (c)" userId="6563aa4f-a8a4-40fd-aba0-5fdf81b4dc88" providerId="ADAL" clId="{14E0DEDA-40E7-4BD8-A3FF-2B649E7860B1}" dt="2023-10-20T19:54:32.913" v="4948" actId="1076"/>
        <pc:sldMkLst>
          <pc:docMk/>
          <pc:sldMk cId="3535348080" sldId="456"/>
        </pc:sldMkLst>
      </pc:sldChg>
      <pc:sldChg chg="addSp delSp modSp mod ord">
        <pc:chgData name="Ramos, Ken (c)" userId="6563aa4f-a8a4-40fd-aba0-5fdf81b4dc88" providerId="ADAL" clId="{14E0DEDA-40E7-4BD8-A3FF-2B649E7860B1}" dt="2023-10-20T19:18:27.208" v="4440" actId="20577"/>
        <pc:sldMkLst>
          <pc:docMk/>
          <pc:sldMk cId="3002098932" sldId="458"/>
        </pc:sldMkLst>
      </pc:sldChg>
      <pc:sldChg chg="ord">
        <pc:chgData name="Ramos, Ken (c)" userId="6563aa4f-a8a4-40fd-aba0-5fdf81b4dc88" providerId="ADAL" clId="{14E0DEDA-40E7-4BD8-A3FF-2B649E7860B1}" dt="2023-10-20T18:36:13.199" v="3004"/>
        <pc:sldMkLst>
          <pc:docMk/>
          <pc:sldMk cId="1648624501" sldId="462"/>
        </pc:sldMkLst>
      </pc:sldChg>
      <pc:sldChg chg="addSp delSp modSp add mod">
        <pc:chgData name="Ramos, Ken (c)" userId="6563aa4f-a8a4-40fd-aba0-5fdf81b4dc88" providerId="ADAL" clId="{14E0DEDA-40E7-4BD8-A3FF-2B649E7860B1}" dt="2023-10-20T19:44:05.610" v="4897" actId="20577"/>
        <pc:sldMkLst>
          <pc:docMk/>
          <pc:sldMk cId="1767112806" sldId="463"/>
        </pc:sldMkLst>
      </pc:sldChg>
      <pc:sldChg chg="del">
        <pc:chgData name="Ramos, Ken (c)" userId="6563aa4f-a8a4-40fd-aba0-5fdf81b4dc88" providerId="ADAL" clId="{14E0DEDA-40E7-4BD8-A3FF-2B649E7860B1}" dt="2023-10-20T19:19:20.267" v="4441" actId="47"/>
        <pc:sldMkLst>
          <pc:docMk/>
          <pc:sldMk cId="2482308635" sldId="463"/>
        </pc:sldMkLst>
      </pc:sldChg>
      <pc:sldChg chg="add del">
        <pc:chgData name="Ramos, Ken (c)" userId="6563aa4f-a8a4-40fd-aba0-5fdf81b4dc88" providerId="ADAL" clId="{14E0DEDA-40E7-4BD8-A3FF-2B649E7860B1}" dt="2023-10-20T19:19:20.267" v="4441" actId="47"/>
        <pc:sldMkLst>
          <pc:docMk/>
          <pc:sldMk cId="4004089226" sldId="464"/>
        </pc:sldMkLst>
      </pc:sldChg>
      <pc:sldChg chg="addSp delSp modSp new del mod">
        <pc:chgData name="Ramos, Ken (c)" userId="6563aa4f-a8a4-40fd-aba0-5fdf81b4dc88" providerId="ADAL" clId="{14E0DEDA-40E7-4BD8-A3FF-2B649E7860B1}" dt="2023-10-20T19:19:20.267" v="4441" actId="47"/>
        <pc:sldMkLst>
          <pc:docMk/>
          <pc:sldMk cId="116963218" sldId="465"/>
        </pc:sldMkLst>
      </pc:sldChg>
      <pc:sldChg chg="add del">
        <pc:chgData name="Ramos, Ken (c)" userId="6563aa4f-a8a4-40fd-aba0-5fdf81b4dc88" providerId="ADAL" clId="{14E0DEDA-40E7-4BD8-A3FF-2B649E7860B1}" dt="2023-10-20T18:20:32.752" v="2799" actId="47"/>
        <pc:sldMkLst>
          <pc:docMk/>
          <pc:sldMk cId="3432270138" sldId="466"/>
        </pc:sldMkLst>
      </pc:sldChg>
    </pc:docChg>
  </pc:docChgLst>
  <pc:docChgLst>
    <pc:chgData name="Peden, Julie" userId="76b378dc-2911-4d68-a377-5c4e20a51ce1" providerId="ADAL" clId="{7423F473-318A-4B2B-97EA-765B9831EBC1}"/>
    <pc:docChg chg="modSld">
      <pc:chgData name="Peden, Julie" userId="76b378dc-2911-4d68-a377-5c4e20a51ce1" providerId="ADAL" clId="{7423F473-318A-4B2B-97EA-765B9831EBC1}" dt="2025-02-13T21:44:41.163" v="3" actId="20577"/>
      <pc:docMkLst>
        <pc:docMk/>
      </pc:docMkLst>
      <pc:sldChg chg="modSp mod">
        <pc:chgData name="Peden, Julie" userId="76b378dc-2911-4d68-a377-5c4e20a51ce1" providerId="ADAL" clId="{7423F473-318A-4B2B-97EA-765B9831EBC1}" dt="2025-02-13T21:44:15.058" v="0" actId="1076"/>
        <pc:sldMkLst>
          <pc:docMk/>
          <pc:sldMk cId="2973911165" sldId="464"/>
        </pc:sldMkLst>
        <pc:spChg chg="mod">
          <ac:chgData name="Peden, Julie" userId="76b378dc-2911-4d68-a377-5c4e20a51ce1" providerId="ADAL" clId="{7423F473-318A-4B2B-97EA-765B9831EBC1}" dt="2025-02-13T21:44:15.058" v="0" actId="1076"/>
          <ac:spMkLst>
            <pc:docMk/>
            <pc:sldMk cId="2973911165" sldId="464"/>
            <ac:spMk id="6" creationId="{596F0659-A50F-B409-3054-E3E3B3BD246F}"/>
          </ac:spMkLst>
        </pc:spChg>
      </pc:sldChg>
      <pc:sldChg chg="modSp mod">
        <pc:chgData name="Peden, Julie" userId="76b378dc-2911-4d68-a377-5c4e20a51ce1" providerId="ADAL" clId="{7423F473-318A-4B2B-97EA-765B9831EBC1}" dt="2025-02-13T21:44:41.163" v="3" actId="20577"/>
        <pc:sldMkLst>
          <pc:docMk/>
          <pc:sldMk cId="3933033645" sldId="466"/>
        </pc:sldMkLst>
        <pc:spChg chg="mod">
          <ac:chgData name="Peden, Julie" userId="76b378dc-2911-4d68-a377-5c4e20a51ce1" providerId="ADAL" clId="{7423F473-318A-4B2B-97EA-765B9831EBC1}" dt="2025-02-13T21:44:41.163" v="3" actId="20577"/>
          <ac:spMkLst>
            <pc:docMk/>
            <pc:sldMk cId="3933033645" sldId="466"/>
            <ac:spMk id="2" creationId="{7E5C0C4F-27E7-3E17-E8FB-A6FB72B829DE}"/>
          </ac:spMkLst>
        </pc:spChg>
      </pc:sldChg>
    </pc:docChg>
  </pc:docChgLst>
  <pc:docChgLst>
    <pc:chgData name="Singh, Gurbir" userId="S::t902427x@tdsynnex.com::1d532cfc-df51-4033-b30e-38b4b4cf3dbb" providerId="AD" clId="Web-{5D7AC1AD-17C4-4013-9A8C-FB7F3CB64C43}"/>
    <pc:docChg chg="modSld">
      <pc:chgData name="Singh, Gurbir" userId="S::t902427x@tdsynnex.com::1d532cfc-df51-4033-b30e-38b4b4cf3dbb" providerId="AD" clId="Web-{5D7AC1AD-17C4-4013-9A8C-FB7F3CB64C43}" dt="2025-02-05T19:21:12.117" v="42" actId="20577"/>
      <pc:docMkLst>
        <pc:docMk/>
      </pc:docMkLst>
      <pc:sldChg chg="modSp">
        <pc:chgData name="Singh, Gurbir" userId="S::t902427x@tdsynnex.com::1d532cfc-df51-4033-b30e-38b4b4cf3dbb" providerId="AD" clId="Web-{5D7AC1AD-17C4-4013-9A8C-FB7F3CB64C43}" dt="2025-02-05T19:21:12.117" v="42" actId="20577"/>
        <pc:sldMkLst>
          <pc:docMk/>
          <pc:sldMk cId="3535348080" sldId="456"/>
        </pc:sldMkLst>
        <pc:spChg chg="mod">
          <ac:chgData name="Singh, Gurbir" userId="S::t902427x@tdsynnex.com::1d532cfc-df51-4033-b30e-38b4b4cf3dbb" providerId="AD" clId="Web-{5D7AC1AD-17C4-4013-9A8C-FB7F3CB64C43}" dt="2025-02-05T19:21:12.117" v="42" actId="20577"/>
          <ac:spMkLst>
            <pc:docMk/>
            <pc:sldMk cId="3535348080" sldId="456"/>
            <ac:spMk id="6" creationId="{4D0CEE55-0791-B066-B29B-F445F1A42C53}"/>
          </ac:spMkLst>
        </pc:spChg>
      </pc:sldChg>
      <pc:sldChg chg="modSp">
        <pc:chgData name="Singh, Gurbir" userId="S::t902427x@tdsynnex.com::1d532cfc-df51-4033-b30e-38b4b4cf3dbb" providerId="AD" clId="Web-{5D7AC1AD-17C4-4013-9A8C-FB7F3CB64C43}" dt="2025-02-05T19:20:43.290" v="24" actId="20577"/>
        <pc:sldMkLst>
          <pc:docMk/>
          <pc:sldMk cId="3002098932" sldId="458"/>
        </pc:sldMkLst>
        <pc:spChg chg="mod">
          <ac:chgData name="Singh, Gurbir" userId="S::t902427x@tdsynnex.com::1d532cfc-df51-4033-b30e-38b4b4cf3dbb" providerId="AD" clId="Web-{5D7AC1AD-17C4-4013-9A8C-FB7F3CB64C43}" dt="2025-02-05T19:20:43.290" v="24" actId="20577"/>
          <ac:spMkLst>
            <pc:docMk/>
            <pc:sldMk cId="3002098932" sldId="458"/>
            <ac:spMk id="21" creationId="{F6001F3F-426F-5628-EF77-CA77E5775D52}"/>
          </ac:spMkLst>
        </pc:spChg>
      </pc:sldChg>
    </pc:docChg>
  </pc:docChgLst>
  <pc:docChgLst>
    <pc:chgData name="Ramos, Ken (c)" userId="6563aa4f-a8a4-40fd-aba0-5fdf81b4dc88" providerId="ADAL" clId="{F44E7FF9-0695-41E4-8829-9D03245C2D21}"/>
    <pc:docChg chg="undo redo custSel addSld delSld modSld sldOrd">
      <pc:chgData name="Ramos, Ken (c)" userId="6563aa4f-a8a4-40fd-aba0-5fdf81b4dc88" providerId="ADAL" clId="{F44E7FF9-0695-41E4-8829-9D03245C2D21}" dt="2023-10-23T21:54:19.274" v="2691" actId="20577"/>
      <pc:docMkLst>
        <pc:docMk/>
      </pc:docMkLst>
      <pc:sldChg chg="modSp mod">
        <pc:chgData name="Ramos, Ken (c)" userId="6563aa4f-a8a4-40fd-aba0-5fdf81b4dc88" providerId="ADAL" clId="{F44E7FF9-0695-41E4-8829-9D03245C2D21}" dt="2023-10-23T21:54:19.274" v="2691" actId="20577"/>
        <pc:sldMkLst>
          <pc:docMk/>
          <pc:sldMk cId="2888435860" sldId="440"/>
        </pc:sldMkLst>
      </pc:sldChg>
      <pc:sldChg chg="addSp delSp modSp mod">
        <pc:chgData name="Ramos, Ken (c)" userId="6563aa4f-a8a4-40fd-aba0-5fdf81b4dc88" providerId="ADAL" clId="{F44E7FF9-0695-41E4-8829-9D03245C2D21}" dt="2023-10-20T22:31:34.540" v="2686" actId="20577"/>
        <pc:sldMkLst>
          <pc:docMk/>
          <pc:sldMk cId="3535348080" sldId="456"/>
        </pc:sldMkLst>
      </pc:sldChg>
      <pc:sldChg chg="addSp delSp modSp mod ord">
        <pc:chgData name="Ramos, Ken (c)" userId="6563aa4f-a8a4-40fd-aba0-5fdf81b4dc88" providerId="ADAL" clId="{F44E7FF9-0695-41E4-8829-9D03245C2D21}" dt="2023-10-20T22:24:06.864" v="2573" actId="20577"/>
        <pc:sldMkLst>
          <pc:docMk/>
          <pc:sldMk cId="3002098932" sldId="458"/>
        </pc:sldMkLst>
      </pc:sldChg>
      <pc:sldChg chg="del">
        <pc:chgData name="Ramos, Ken (c)" userId="6563aa4f-a8a4-40fd-aba0-5fdf81b4dc88" providerId="ADAL" clId="{F44E7FF9-0695-41E4-8829-9D03245C2D21}" dt="2023-10-20T22:24:26.518" v="2574" actId="47"/>
        <pc:sldMkLst>
          <pc:docMk/>
          <pc:sldMk cId="1767112806" sldId="463"/>
        </pc:sldMkLst>
      </pc:sldChg>
      <pc:sldChg chg="add del">
        <pc:chgData name="Ramos, Ken (c)" userId="6563aa4f-a8a4-40fd-aba0-5fdf81b4dc88" providerId="ADAL" clId="{F44E7FF9-0695-41E4-8829-9D03245C2D21}" dt="2023-10-20T22:24:26.518" v="2574" actId="47"/>
        <pc:sldMkLst>
          <pc:docMk/>
          <pc:sldMk cId="3243732779" sldId="464"/>
        </pc:sldMkLst>
      </pc:sldChg>
    </pc:docChg>
  </pc:docChgLst>
  <pc:docChgLst>
    <pc:chgData name="Khan, Mahvish" userId="S::t065956b@tdsynnex.com::c2f68f3b-a4ce-45f4-9545-ca4be9b63d27" providerId="AD" clId="Web-{75E6698D-43E5-2057-2FEC-14D0B529D277}"/>
    <pc:docChg chg="modSld">
      <pc:chgData name="Khan, Mahvish" userId="S::t065956b@tdsynnex.com::c2f68f3b-a4ce-45f4-9545-ca4be9b63d27" providerId="AD" clId="Web-{75E6698D-43E5-2057-2FEC-14D0B529D277}" dt="2025-02-05T18:39:22.074" v="11" actId="20577"/>
      <pc:docMkLst>
        <pc:docMk/>
      </pc:docMkLst>
      <pc:sldChg chg="modSp">
        <pc:chgData name="Khan, Mahvish" userId="S::t065956b@tdsynnex.com::c2f68f3b-a4ce-45f4-9545-ca4be9b63d27" providerId="AD" clId="Web-{75E6698D-43E5-2057-2FEC-14D0B529D277}" dt="2025-02-05T18:39:22.074" v="11" actId="20577"/>
        <pc:sldMkLst>
          <pc:docMk/>
          <pc:sldMk cId="2973911165" sldId="464"/>
        </pc:sldMkLst>
        <pc:spChg chg="mod">
          <ac:chgData name="Khan, Mahvish" userId="S::t065956b@tdsynnex.com::c2f68f3b-a4ce-45f4-9545-ca4be9b63d27" providerId="AD" clId="Web-{75E6698D-43E5-2057-2FEC-14D0B529D277}" dt="2025-02-05T18:39:22.074" v="11" actId="20577"/>
          <ac:spMkLst>
            <pc:docMk/>
            <pc:sldMk cId="2973911165" sldId="464"/>
            <ac:spMk id="6" creationId="{596F0659-A50F-B409-3054-E3E3B3BD246F}"/>
          </ac:spMkLst>
        </pc:spChg>
      </pc:sldChg>
    </pc:docChg>
  </pc:docChgLst>
  <pc:docChgLst>
    <pc:chgData name="Peden, Julie" userId="76b378dc-2911-4d68-a377-5c4e20a51ce1" providerId="ADAL" clId="{C2467BBB-3BC6-4F08-9EE8-14161BE400EC}"/>
    <pc:docChg chg="undo custSel addSld delSld modSld">
      <pc:chgData name="Peden, Julie" userId="76b378dc-2911-4d68-a377-5c4e20a51ce1" providerId="ADAL" clId="{C2467BBB-3BC6-4F08-9EE8-14161BE400EC}" dt="2024-04-29T12:47:43.449" v="36" actId="2696"/>
      <pc:docMkLst>
        <pc:docMk/>
      </pc:docMkLst>
      <pc:sldChg chg="modSp del mod">
        <pc:chgData name="Peden, Julie" userId="76b378dc-2911-4d68-a377-5c4e20a51ce1" providerId="ADAL" clId="{C2467BBB-3BC6-4F08-9EE8-14161BE400EC}" dt="2024-04-29T12:47:43.449" v="36" actId="2696"/>
        <pc:sldMkLst>
          <pc:docMk/>
          <pc:sldMk cId="3192586624" sldId="465"/>
        </pc:sldMkLst>
      </pc:sldChg>
      <pc:sldChg chg="addSp delSp modSp add mod delAnim">
        <pc:chgData name="Peden, Julie" userId="76b378dc-2911-4d68-a377-5c4e20a51ce1" providerId="ADAL" clId="{C2467BBB-3BC6-4F08-9EE8-14161BE400EC}" dt="2024-04-29T12:47:32.967" v="35"/>
        <pc:sldMkLst>
          <pc:docMk/>
          <pc:sldMk cId="676862120" sldId="467"/>
        </pc:sldMkLst>
      </pc:sldChg>
      <pc:sldChg chg="new del">
        <pc:chgData name="Peden, Julie" userId="76b378dc-2911-4d68-a377-5c4e20a51ce1" providerId="ADAL" clId="{C2467BBB-3BC6-4F08-9EE8-14161BE400EC}" dt="2024-04-29T12:43:34.385" v="2" actId="680"/>
        <pc:sldMkLst>
          <pc:docMk/>
          <pc:sldMk cId="1740077524" sldId="467"/>
        </pc:sldMkLst>
      </pc:sldChg>
    </pc:docChg>
  </pc:docChgLst>
  <pc:docChgLst>
    <pc:chgData name="Peden, Julie" userId="76b378dc-2911-4d68-a377-5c4e20a51ce1" providerId="ADAL" clId="{4C9E6864-9715-46DE-BD08-BF00E30F37DE}"/>
    <pc:docChg chg="delSld">
      <pc:chgData name="Peden, Julie" userId="76b378dc-2911-4d68-a377-5c4e20a51ce1" providerId="ADAL" clId="{4C9E6864-9715-46DE-BD08-BF00E30F37DE}" dt="2025-03-18T20:11:30.143" v="0" actId="47"/>
      <pc:docMkLst>
        <pc:docMk/>
      </pc:docMkLst>
      <pc:sldChg chg="del">
        <pc:chgData name="Peden, Julie" userId="76b378dc-2911-4d68-a377-5c4e20a51ce1" providerId="ADAL" clId="{4C9E6864-9715-46DE-BD08-BF00E30F37DE}" dt="2025-03-18T20:11:30.143" v="0" actId="47"/>
        <pc:sldMkLst>
          <pc:docMk/>
          <pc:sldMk cId="2242573817" sldId="470"/>
        </pc:sldMkLst>
      </pc:sldChg>
    </pc:docChg>
  </pc:docChgLst>
  <pc:docChgLst>
    <pc:chgData name="Peden, Julie" userId="76b378dc-2911-4d68-a377-5c4e20a51ce1" providerId="ADAL" clId="{80177A6F-3277-4564-8FFF-EBCD5898AE14}"/>
    <pc:docChg chg="modSld">
      <pc:chgData name="Peden, Julie" userId="76b378dc-2911-4d68-a377-5c4e20a51ce1" providerId="ADAL" clId="{80177A6F-3277-4564-8FFF-EBCD5898AE14}" dt="2023-12-01T18:51:24.356" v="5" actId="20577"/>
      <pc:docMkLst>
        <pc:docMk/>
      </pc:docMkLst>
      <pc:sldChg chg="modSp mod">
        <pc:chgData name="Peden, Julie" userId="76b378dc-2911-4d68-a377-5c4e20a51ce1" providerId="ADAL" clId="{80177A6F-3277-4564-8FFF-EBCD5898AE14}" dt="2023-12-01T18:51:24.356" v="5" actId="20577"/>
        <pc:sldMkLst>
          <pc:docMk/>
          <pc:sldMk cId="2973911165" sldId="464"/>
        </pc:sldMkLst>
      </pc:sldChg>
    </pc:docChg>
  </pc:docChgLst>
  <pc:docChgLst>
    <pc:chgData name="Khan, Mahvish" userId="S::t065956b@tdsynnex.com::c2f68f3b-a4ce-45f4-9545-ca4be9b63d27" providerId="AD" clId="Web-{423B9FF4-4F43-57CB-E768-2736323F5F3B}"/>
    <pc:docChg chg="addSld delSld">
      <pc:chgData name="Khan, Mahvish" userId="S::t065956b@tdsynnex.com::c2f68f3b-a4ce-45f4-9545-ca4be9b63d27" providerId="AD" clId="Web-{423B9FF4-4F43-57CB-E768-2736323F5F3B}" dt="2025-02-13T20:50:50.025" v="1"/>
      <pc:docMkLst>
        <pc:docMk/>
      </pc:docMkLst>
      <pc:sldChg chg="del">
        <pc:chgData name="Khan, Mahvish" userId="S::t065956b@tdsynnex.com::c2f68f3b-a4ce-45f4-9545-ca4be9b63d27" providerId="AD" clId="Web-{423B9FF4-4F43-57CB-E768-2736323F5F3B}" dt="2025-02-13T20:50:47.509" v="0"/>
        <pc:sldMkLst>
          <pc:docMk/>
          <pc:sldMk cId="676862120" sldId="467"/>
        </pc:sldMkLst>
      </pc:sldChg>
      <pc:sldChg chg="add">
        <pc:chgData name="Khan, Mahvish" userId="S::t065956b@tdsynnex.com::c2f68f3b-a4ce-45f4-9545-ca4be9b63d27" providerId="AD" clId="Web-{423B9FF4-4F43-57CB-E768-2736323F5F3B}" dt="2025-02-13T20:50:50.025" v="1"/>
        <pc:sldMkLst>
          <pc:docMk/>
          <pc:sldMk cId="2242573817" sldId="470"/>
        </pc:sldMkLst>
      </pc:sldChg>
    </pc:docChg>
  </pc:docChgLst>
  <pc:docChgLst>
    <pc:chgData name="Ramos, Ken (c)" userId="6563aa4f-a8a4-40fd-aba0-5fdf81b4dc88" providerId="ADAL" clId="{56FB83F5-091C-432A-8758-1BCD7EC1402F}"/>
    <pc:docChg chg="undo custSel addSld delSld modSld">
      <pc:chgData name="Ramos, Ken (c)" userId="6563aa4f-a8a4-40fd-aba0-5fdf81b4dc88" providerId="ADAL" clId="{56FB83F5-091C-432A-8758-1BCD7EC1402F}" dt="2023-11-27T16:34:08.718" v="144" actId="1076"/>
      <pc:docMkLst>
        <pc:docMk/>
      </pc:docMkLst>
      <pc:sldChg chg="del">
        <pc:chgData name="Ramos, Ken (c)" userId="6563aa4f-a8a4-40fd-aba0-5fdf81b4dc88" providerId="ADAL" clId="{56FB83F5-091C-432A-8758-1BCD7EC1402F}" dt="2023-11-22T15:50:17.766" v="1" actId="47"/>
        <pc:sldMkLst>
          <pc:docMk/>
          <pc:sldMk cId="2888435860" sldId="440"/>
        </pc:sldMkLst>
      </pc:sldChg>
      <pc:sldChg chg="addSp delSp modSp mod">
        <pc:chgData name="Ramos, Ken (c)" userId="6563aa4f-a8a4-40fd-aba0-5fdf81b4dc88" providerId="ADAL" clId="{56FB83F5-091C-432A-8758-1BCD7EC1402F}" dt="2023-11-27T16:34:08.718" v="144" actId="1076"/>
        <pc:sldMkLst>
          <pc:docMk/>
          <pc:sldMk cId="3535348080" sldId="456"/>
        </pc:sldMkLst>
      </pc:sldChg>
      <pc:sldChg chg="del">
        <pc:chgData name="Ramos, Ken (c)" userId="6563aa4f-a8a4-40fd-aba0-5fdf81b4dc88" providerId="ADAL" clId="{56FB83F5-091C-432A-8758-1BCD7EC1402F}" dt="2023-11-22T15:50:30.317" v="4" actId="47"/>
        <pc:sldMkLst>
          <pc:docMk/>
          <pc:sldMk cId="1648624501" sldId="462"/>
        </pc:sldMkLst>
      </pc:sldChg>
      <pc:sldChg chg="add">
        <pc:chgData name="Ramos, Ken (c)" userId="6563aa4f-a8a4-40fd-aba0-5fdf81b4dc88" providerId="ADAL" clId="{56FB83F5-091C-432A-8758-1BCD7EC1402F}" dt="2023-11-22T15:50:12.511" v="0"/>
        <pc:sldMkLst>
          <pc:docMk/>
          <pc:sldMk cId="3354215507" sldId="463"/>
        </pc:sldMkLst>
      </pc:sldChg>
      <pc:sldChg chg="addSp delSp modSp add mod">
        <pc:chgData name="Ramos, Ken (c)" userId="6563aa4f-a8a4-40fd-aba0-5fdf81b4dc88" providerId="ADAL" clId="{56FB83F5-091C-432A-8758-1BCD7EC1402F}" dt="2023-11-24T21:39:20.356" v="71" actId="20577"/>
        <pc:sldMkLst>
          <pc:docMk/>
          <pc:sldMk cId="2973911165" sldId="464"/>
        </pc:sldMkLst>
      </pc:sldChg>
      <pc:sldChg chg="add">
        <pc:chgData name="Ramos, Ken (c)" userId="6563aa4f-a8a4-40fd-aba0-5fdf81b4dc88" providerId="ADAL" clId="{56FB83F5-091C-432A-8758-1BCD7EC1402F}" dt="2023-11-22T15:50:23.352" v="2"/>
        <pc:sldMkLst>
          <pc:docMk/>
          <pc:sldMk cId="3192586624" sldId="465"/>
        </pc:sldMkLst>
      </pc:sldChg>
      <pc:sldChg chg="add">
        <pc:chgData name="Ramos, Ken (c)" userId="6563aa4f-a8a4-40fd-aba0-5fdf81b4dc88" providerId="ADAL" clId="{56FB83F5-091C-432A-8758-1BCD7EC1402F}" dt="2023-11-22T15:50:28.475" v="3"/>
        <pc:sldMkLst>
          <pc:docMk/>
          <pc:sldMk cId="3933033645" sldId="466"/>
        </pc:sldMkLst>
      </pc:sldChg>
      <pc:sldChg chg="add del">
        <pc:chgData name="Ramos, Ken (c)" userId="6563aa4f-a8a4-40fd-aba0-5fdf81b4dc88" providerId="ADAL" clId="{56FB83F5-091C-432A-8758-1BCD7EC1402F}" dt="2023-11-22T15:57:51.841" v="44" actId="47"/>
        <pc:sldMkLst>
          <pc:docMk/>
          <pc:sldMk cId="1058748991" sldId="467"/>
        </pc:sldMkLst>
      </pc:sldChg>
    </pc:docChg>
  </pc:docChgLst>
  <pc:docChgLst>
    <pc:chgData name="Khan, Mahvish" userId="c2f68f3b-a4ce-45f4-9545-ca4be9b63d27" providerId="ADAL" clId="{6B76F738-3236-4539-9266-C2FF86686B9A}"/>
    <pc:docChg chg="modSld">
      <pc:chgData name="Khan, Mahvish" userId="c2f68f3b-a4ce-45f4-9545-ca4be9b63d27" providerId="ADAL" clId="{6B76F738-3236-4539-9266-C2FF86686B9A}" dt="2025-02-05T18:45:03.449" v="7" actId="20577"/>
      <pc:docMkLst>
        <pc:docMk/>
      </pc:docMkLst>
      <pc:sldChg chg="modSp mod">
        <pc:chgData name="Khan, Mahvish" userId="c2f68f3b-a4ce-45f4-9545-ca4be9b63d27" providerId="ADAL" clId="{6B76F738-3236-4539-9266-C2FF86686B9A}" dt="2025-02-05T18:45:03.449" v="7" actId="20577"/>
        <pc:sldMkLst>
          <pc:docMk/>
          <pc:sldMk cId="2973911165" sldId="464"/>
        </pc:sldMkLst>
        <pc:spChg chg="mod">
          <ac:chgData name="Khan, Mahvish" userId="c2f68f3b-a4ce-45f4-9545-ca4be9b63d27" providerId="ADAL" clId="{6B76F738-3236-4539-9266-C2FF86686B9A}" dt="2025-02-05T18:45:03.449" v="7" actId="20577"/>
          <ac:spMkLst>
            <pc:docMk/>
            <pc:sldMk cId="2973911165" sldId="464"/>
            <ac:spMk id="6" creationId="{596F0659-A50F-B409-3054-E3E3B3BD246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92BC4-B991-4D9C-9ED8-AC8221CA8173}" type="datetimeFigureOut">
              <a:rPr lang="en-US" smtClean="0"/>
              <a:t>3/18/2025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670148-6ADC-40F6-A8FC-13D902D73AFA}" type="slidenum">
              <a:rPr lang="en-US" smtClean="0"/>
              <a:t>‹#›</a:t>
            </a:fld>
            <a:endParaRPr lang="en-US"/>
          </a:p>
        </p:txBody>
      </p:sp>
    </p:spTree>
    <p:extLst>
      <p:ext uri="{BB962C8B-B14F-4D97-AF65-F5344CB8AC3E}">
        <p14:creationId xmlns:p14="http://schemas.microsoft.com/office/powerpoint/2010/main" val="2242817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670148-6ADC-40F6-A8FC-13D902D73AFA}" type="slidenum">
              <a:rPr lang="en-US" smtClean="0"/>
              <a:t>1</a:t>
            </a:fld>
            <a:endParaRPr lang="en-US"/>
          </a:p>
        </p:txBody>
      </p:sp>
    </p:spTree>
    <p:extLst>
      <p:ext uri="{BB962C8B-B14F-4D97-AF65-F5344CB8AC3E}">
        <p14:creationId xmlns:p14="http://schemas.microsoft.com/office/powerpoint/2010/main" val="2791484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670148-6ADC-40F6-A8FC-13D902D73AFA}" type="slidenum">
              <a:rPr lang="en-US" smtClean="0"/>
              <a:t>2</a:t>
            </a:fld>
            <a:endParaRPr lang="en-US"/>
          </a:p>
        </p:txBody>
      </p:sp>
    </p:spTree>
    <p:extLst>
      <p:ext uri="{BB962C8B-B14F-4D97-AF65-F5344CB8AC3E}">
        <p14:creationId xmlns:p14="http://schemas.microsoft.com/office/powerpoint/2010/main" val="2791484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670148-6ADC-40F6-A8FC-13D902D73AFA}" type="slidenum">
              <a:rPr lang="en-US" smtClean="0"/>
              <a:t>3</a:t>
            </a:fld>
            <a:endParaRPr lang="en-US"/>
          </a:p>
        </p:txBody>
      </p:sp>
    </p:spTree>
    <p:extLst>
      <p:ext uri="{BB962C8B-B14F-4D97-AF65-F5344CB8AC3E}">
        <p14:creationId xmlns:p14="http://schemas.microsoft.com/office/powerpoint/2010/main" val="858463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670148-6ADC-40F6-A8FC-13D902D73AFA}" type="slidenum">
              <a:rPr lang="en-US" smtClean="0"/>
              <a:t>4</a:t>
            </a:fld>
            <a:endParaRPr lang="en-US"/>
          </a:p>
        </p:txBody>
      </p:sp>
    </p:spTree>
    <p:extLst>
      <p:ext uri="{BB962C8B-B14F-4D97-AF65-F5344CB8AC3E}">
        <p14:creationId xmlns:p14="http://schemas.microsoft.com/office/powerpoint/2010/main" val="2083454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670148-6ADC-40F6-A8FC-13D902D73AFA}" type="slidenum">
              <a:rPr lang="en-US" smtClean="0"/>
              <a:t>5</a:t>
            </a:fld>
            <a:endParaRPr lang="en-US"/>
          </a:p>
        </p:txBody>
      </p:sp>
    </p:spTree>
    <p:extLst>
      <p:ext uri="{BB962C8B-B14F-4D97-AF65-F5344CB8AC3E}">
        <p14:creationId xmlns:p14="http://schemas.microsoft.com/office/powerpoint/2010/main" val="4208288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1783C-B2EF-8848-A85D-B4A77396D6E5}"/>
              </a:ext>
            </a:extLst>
          </p:cNvPr>
          <p:cNvSpPr>
            <a:spLocks noGrp="1"/>
          </p:cNvSpPr>
          <p:nvPr>
            <p:ph type="ctrTitle" hasCustomPrompt="1"/>
          </p:nvPr>
        </p:nvSpPr>
        <p:spPr>
          <a:xfrm>
            <a:off x="1493772" y="1122363"/>
            <a:ext cx="9144000" cy="2387600"/>
          </a:xfrm>
        </p:spPr>
        <p:txBody>
          <a:bodyPr anchor="b"/>
          <a:lstStyle>
            <a:lvl1pPr algn="l">
              <a:defRPr sz="6000">
                <a:solidFill>
                  <a:srgbClr val="CCD814"/>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D040A042-DA84-E248-BB14-31FF8DE5A0D8}"/>
              </a:ext>
            </a:extLst>
          </p:cNvPr>
          <p:cNvSpPr>
            <a:spLocks noGrp="1"/>
          </p:cNvSpPr>
          <p:nvPr>
            <p:ph type="subTitle" idx="1" hasCustomPrompt="1"/>
          </p:nvPr>
        </p:nvSpPr>
        <p:spPr>
          <a:xfrm>
            <a:off x="1524000" y="3602038"/>
            <a:ext cx="9144000" cy="552450"/>
          </a:xfrm>
        </p:spPr>
        <p:txBody>
          <a:bodyPr>
            <a:normAutofit/>
          </a:bodyPr>
          <a:lstStyle>
            <a:lvl1pPr marL="0" indent="0" algn="l">
              <a:buNone/>
              <a:defRPr sz="3600">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PRESENTER NAME</a:t>
            </a:r>
          </a:p>
        </p:txBody>
      </p:sp>
      <p:sp>
        <p:nvSpPr>
          <p:cNvPr id="4" name="Date Placeholder 3">
            <a:extLst>
              <a:ext uri="{FF2B5EF4-FFF2-40B4-BE49-F238E27FC236}">
                <a16:creationId xmlns:a16="http://schemas.microsoft.com/office/drawing/2014/main" id="{AE1FC033-CFB3-714F-A191-7374C37FEE3F}"/>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89B39560-935B-C34D-B0BC-43023671C654}"/>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876AEE54-94FF-244B-AC45-95E7845EEDFE}"/>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
        <p:nvSpPr>
          <p:cNvPr id="9" name="Text Placeholder 8">
            <a:extLst>
              <a:ext uri="{FF2B5EF4-FFF2-40B4-BE49-F238E27FC236}">
                <a16:creationId xmlns:a16="http://schemas.microsoft.com/office/drawing/2014/main" id="{59F84EC8-3BBD-0746-810E-87CED9B3C043}"/>
              </a:ext>
            </a:extLst>
          </p:cNvPr>
          <p:cNvSpPr>
            <a:spLocks noGrp="1"/>
          </p:cNvSpPr>
          <p:nvPr>
            <p:ph type="body" sz="quarter" idx="13" hasCustomPrompt="1"/>
          </p:nvPr>
        </p:nvSpPr>
        <p:spPr>
          <a:xfrm>
            <a:off x="1531557" y="4144170"/>
            <a:ext cx="9144000" cy="711200"/>
          </a:xfrm>
        </p:spPr>
        <p:txBody>
          <a:bodyPr>
            <a:normAutofit/>
          </a:bodyPr>
          <a:lstStyle>
            <a:lvl1pPr marL="0" indent="0">
              <a:buFontTx/>
              <a:buNone/>
              <a:defRPr sz="2000">
                <a:latin typeface="Calibri" panose="020F0502020204030204" pitchFamily="34" charset="0"/>
                <a:cs typeface="Calibri" panose="020F0502020204030204" pitchFamily="34" charset="0"/>
              </a:defRPr>
            </a:lvl1pPr>
          </a:lstStyle>
          <a:p>
            <a:pPr lvl="0"/>
            <a:r>
              <a:rPr lang="en-US" dirty="0"/>
              <a:t>Date</a:t>
            </a:r>
          </a:p>
        </p:txBody>
      </p:sp>
    </p:spTree>
    <p:extLst>
      <p:ext uri="{BB962C8B-B14F-4D97-AF65-F5344CB8AC3E}">
        <p14:creationId xmlns:p14="http://schemas.microsoft.com/office/powerpoint/2010/main" val="3969000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l - Standard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E36459-6500-F74A-A031-3A47510D72DA}"/>
              </a:ext>
            </a:extLst>
          </p:cNvPr>
          <p:cNvSpPr>
            <a:spLocks noGrp="1"/>
          </p:cNvSpPr>
          <p:nvPr>
            <p:ph type="dt" sz="half" idx="10"/>
          </p:nvPr>
        </p:nvSpPr>
        <p:spPr/>
        <p:txBody>
          <a:body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54B747A9-2438-954B-B26D-E4257248C1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50D4EC-D5FA-934A-97A0-7995AB9701DB}"/>
              </a:ext>
            </a:extLst>
          </p:cNvPr>
          <p:cNvSpPr>
            <a:spLocks noGrp="1"/>
          </p:cNvSpPr>
          <p:nvPr>
            <p:ph type="sldNum" sz="quarter" idx="12"/>
          </p:nvPr>
        </p:nvSpPr>
        <p:spPr/>
        <p:txBody>
          <a:bodyPr/>
          <a:lstStyle/>
          <a:p>
            <a:fld id="{7DCA3B56-ECA4-F246-9394-58426C04E9F5}" type="slidenum">
              <a:rPr lang="en-US" smtClean="0"/>
              <a:pPr/>
              <a:t>‹#›</a:t>
            </a:fld>
            <a:endParaRPr lang="en-US"/>
          </a:p>
        </p:txBody>
      </p:sp>
      <p:pic>
        <p:nvPicPr>
          <p:cNvPr id="8" name="Picture 7">
            <a:extLst>
              <a:ext uri="{FF2B5EF4-FFF2-40B4-BE49-F238E27FC236}">
                <a16:creationId xmlns:a16="http://schemas.microsoft.com/office/drawing/2014/main" id="{46082A8C-83B4-D441-9289-7537A5A65DE2}"/>
              </a:ext>
            </a:extLst>
          </p:cNvPr>
          <p:cNvPicPr>
            <a:picLocks noChangeAspect="1"/>
          </p:cNvPicPr>
          <p:nvPr userDrawn="1"/>
        </p:nvPicPr>
        <p:blipFill>
          <a:blip r:embed="rId2"/>
          <a:stretch>
            <a:fillRect/>
          </a:stretch>
        </p:blipFill>
        <p:spPr>
          <a:xfrm>
            <a:off x="9816549" y="363292"/>
            <a:ext cx="1820509" cy="352229"/>
          </a:xfrm>
          <a:prstGeom prst="rect">
            <a:avLst/>
          </a:prstGeom>
        </p:spPr>
      </p:pic>
      <p:sp>
        <p:nvSpPr>
          <p:cNvPr id="9" name="Title 1">
            <a:extLst>
              <a:ext uri="{FF2B5EF4-FFF2-40B4-BE49-F238E27FC236}">
                <a16:creationId xmlns:a16="http://schemas.microsoft.com/office/drawing/2014/main" id="{1F57ABE5-AF3B-EF4F-BB11-B79EA884303D}"/>
              </a:ext>
            </a:extLst>
          </p:cNvPr>
          <p:cNvSpPr>
            <a:spLocks noGrp="1"/>
          </p:cNvSpPr>
          <p:nvPr>
            <p:ph type="title"/>
          </p:nvPr>
        </p:nvSpPr>
        <p:spPr>
          <a:xfrm>
            <a:off x="925284" y="553807"/>
            <a:ext cx="10515600" cy="1325563"/>
          </a:xfrm>
          <a:prstGeom prst="rect">
            <a:avLst/>
          </a:prstGeom>
        </p:spPr>
        <p:txBody>
          <a:bodyPr/>
          <a:lstStyle/>
          <a:p>
            <a:r>
              <a:rPr lang="en-US"/>
              <a:t>Click to edit Master title style</a:t>
            </a:r>
          </a:p>
        </p:txBody>
      </p:sp>
      <p:sp>
        <p:nvSpPr>
          <p:cNvPr id="10" name="Content Placeholder 2">
            <a:extLst>
              <a:ext uri="{FF2B5EF4-FFF2-40B4-BE49-F238E27FC236}">
                <a16:creationId xmlns:a16="http://schemas.microsoft.com/office/drawing/2014/main" id="{D1DB7C6F-7F97-0B43-9321-8B71A45E36C2}"/>
              </a:ext>
            </a:extLst>
          </p:cNvPr>
          <p:cNvSpPr>
            <a:spLocks noGrp="1"/>
          </p:cNvSpPr>
          <p:nvPr>
            <p:ph idx="1"/>
          </p:nvPr>
        </p:nvSpPr>
        <p:spPr>
          <a:xfrm>
            <a:off x="925284" y="1825625"/>
            <a:ext cx="10428516"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1916DFFC-4F22-D043-9E29-352B0592A660}"/>
              </a:ext>
            </a:extLst>
          </p:cNvPr>
          <p:cNvCxnSpPr/>
          <p:nvPr userDrawn="1"/>
        </p:nvCxnSpPr>
        <p:spPr>
          <a:xfrm>
            <a:off x="1051820" y="730975"/>
            <a:ext cx="943117"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0748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eal -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ACC69-DA2A-8840-971A-1F680F22BD79}"/>
              </a:ext>
            </a:extLst>
          </p:cNvPr>
          <p:cNvSpPr>
            <a:spLocks noGrp="1"/>
          </p:cNvSpPr>
          <p:nvPr>
            <p:ph type="title"/>
          </p:nvPr>
        </p:nvSpPr>
        <p:spPr>
          <a:xfrm>
            <a:off x="925284" y="553807"/>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BC23172-C1A0-DC48-B902-8F7AAF045756}"/>
              </a:ext>
            </a:extLst>
          </p:cNvPr>
          <p:cNvSpPr>
            <a:spLocks noGrp="1"/>
          </p:cNvSpPr>
          <p:nvPr>
            <p:ph idx="1"/>
          </p:nvPr>
        </p:nvSpPr>
        <p:spPr>
          <a:xfrm>
            <a:off x="925284" y="1825625"/>
            <a:ext cx="498203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A0FFE13-7953-BA4A-B4C4-38A81D2C52F6}"/>
              </a:ext>
            </a:extLst>
          </p:cNvPr>
          <p:cNvSpPr>
            <a:spLocks noGrp="1"/>
          </p:cNvSpPr>
          <p:nvPr>
            <p:ph type="dt" sz="half" idx="10"/>
          </p:nvPr>
        </p:nvSpPr>
        <p:spPr/>
        <p:txBody>
          <a:body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477D94D6-8847-1340-BECF-95006B88BB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C7DEF0-D404-3C45-A592-9BFC70C08A37}"/>
              </a:ext>
            </a:extLst>
          </p:cNvPr>
          <p:cNvSpPr>
            <a:spLocks noGrp="1"/>
          </p:cNvSpPr>
          <p:nvPr>
            <p:ph type="sldNum" sz="quarter" idx="12"/>
          </p:nvPr>
        </p:nvSpPr>
        <p:spPr/>
        <p:txBody>
          <a:bodyPr/>
          <a:lstStyle/>
          <a:p>
            <a:fld id="{7DCA3B56-ECA4-F246-9394-58426C04E9F5}" type="slidenum">
              <a:rPr lang="en-US" smtClean="0"/>
              <a:pPr/>
              <a:t>‹#›</a:t>
            </a:fld>
            <a:endParaRPr lang="en-US"/>
          </a:p>
        </p:txBody>
      </p:sp>
      <p:cxnSp>
        <p:nvCxnSpPr>
          <p:cNvPr id="10" name="Straight Connector 9">
            <a:extLst>
              <a:ext uri="{FF2B5EF4-FFF2-40B4-BE49-F238E27FC236}">
                <a16:creationId xmlns:a16="http://schemas.microsoft.com/office/drawing/2014/main" id="{14CCF8E5-BCB7-3743-BFF2-24F9E6F08237}"/>
              </a:ext>
            </a:extLst>
          </p:cNvPr>
          <p:cNvCxnSpPr/>
          <p:nvPr userDrawn="1"/>
        </p:nvCxnSpPr>
        <p:spPr>
          <a:xfrm>
            <a:off x="1051820" y="730975"/>
            <a:ext cx="943117"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B0E9315-9A3F-BD4C-B9B2-BAFDF7F9ECCC}"/>
              </a:ext>
            </a:extLst>
          </p:cNvPr>
          <p:cNvSpPr>
            <a:spLocks noGrp="1"/>
          </p:cNvSpPr>
          <p:nvPr>
            <p:ph idx="13"/>
          </p:nvPr>
        </p:nvSpPr>
        <p:spPr>
          <a:xfrm>
            <a:off x="6284686" y="1825625"/>
            <a:ext cx="498203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a:extLst>
              <a:ext uri="{FF2B5EF4-FFF2-40B4-BE49-F238E27FC236}">
                <a16:creationId xmlns:a16="http://schemas.microsoft.com/office/drawing/2014/main" id="{594BC2C6-4038-DF45-96D3-AC584861B6C2}"/>
              </a:ext>
            </a:extLst>
          </p:cNvPr>
          <p:cNvPicPr>
            <a:picLocks noChangeAspect="1"/>
          </p:cNvPicPr>
          <p:nvPr userDrawn="1"/>
        </p:nvPicPr>
        <p:blipFill>
          <a:blip r:embed="rId2"/>
          <a:stretch>
            <a:fillRect/>
          </a:stretch>
        </p:blipFill>
        <p:spPr>
          <a:xfrm>
            <a:off x="9816549" y="363292"/>
            <a:ext cx="1820509" cy="352229"/>
          </a:xfrm>
          <a:prstGeom prst="rect">
            <a:avLst/>
          </a:prstGeom>
        </p:spPr>
      </p:pic>
    </p:spTree>
    <p:extLst>
      <p:ext uri="{BB962C8B-B14F-4D97-AF65-F5344CB8AC3E}">
        <p14:creationId xmlns:p14="http://schemas.microsoft.com/office/powerpoint/2010/main" val="599098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op Bar">
    <p:spTree>
      <p:nvGrpSpPr>
        <p:cNvPr id="1" name=""/>
        <p:cNvGrpSpPr/>
        <p:nvPr/>
      </p:nvGrpSpPr>
      <p:grpSpPr>
        <a:xfrm>
          <a:off x="0" y="0"/>
          <a:ext cx="0" cy="0"/>
          <a:chOff x="0" y="0"/>
          <a:chExt cx="0" cy="0"/>
        </a:xfrm>
      </p:grpSpPr>
      <p:sp>
        <p:nvSpPr>
          <p:cNvPr id="2" name="Rectangle 1"/>
          <p:cNvSpPr/>
          <p:nvPr userDrawn="1"/>
        </p:nvSpPr>
        <p:spPr>
          <a:xfrm>
            <a:off x="0" y="0"/>
            <a:ext cx="12192000"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351"/>
          </a:p>
        </p:txBody>
      </p:sp>
      <p:sp>
        <p:nvSpPr>
          <p:cNvPr id="5" name="Rectangle 4">
            <a:extLst>
              <a:ext uri="{FF2B5EF4-FFF2-40B4-BE49-F238E27FC236}">
                <a16:creationId xmlns:a16="http://schemas.microsoft.com/office/drawing/2014/main" id="{1A5C0783-18D0-0349-AB71-670B289DCBD0}"/>
              </a:ext>
            </a:extLst>
          </p:cNvPr>
          <p:cNvSpPr/>
          <p:nvPr userDrawn="1"/>
        </p:nvSpPr>
        <p:spPr>
          <a:xfrm>
            <a:off x="0" y="2286000"/>
            <a:ext cx="12192000" cy="45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351"/>
          </a:p>
        </p:txBody>
      </p:sp>
      <p:pic>
        <p:nvPicPr>
          <p:cNvPr id="4" name="Picture 3">
            <a:extLst>
              <a:ext uri="{FF2B5EF4-FFF2-40B4-BE49-F238E27FC236}">
                <a16:creationId xmlns:a16="http://schemas.microsoft.com/office/drawing/2014/main" id="{E20D6580-1DA7-8140-B7CC-E56DFF5CF998}"/>
              </a:ext>
            </a:extLst>
          </p:cNvPr>
          <p:cNvPicPr>
            <a:picLocks noChangeAspect="1"/>
          </p:cNvPicPr>
          <p:nvPr userDrawn="1"/>
        </p:nvPicPr>
        <p:blipFill>
          <a:blip r:embed="rId2"/>
          <a:stretch>
            <a:fillRect/>
          </a:stretch>
        </p:blipFill>
        <p:spPr>
          <a:xfrm>
            <a:off x="9816549" y="363292"/>
            <a:ext cx="1820509" cy="352229"/>
          </a:xfrm>
          <a:prstGeom prst="rect">
            <a:avLst/>
          </a:prstGeom>
        </p:spPr>
      </p:pic>
      <p:sp>
        <p:nvSpPr>
          <p:cNvPr id="6" name="Date Placeholder 3">
            <a:extLst>
              <a:ext uri="{FF2B5EF4-FFF2-40B4-BE49-F238E27FC236}">
                <a16:creationId xmlns:a16="http://schemas.microsoft.com/office/drawing/2014/main" id="{3C069062-4F71-0944-826C-6E856E4FBDFE}"/>
              </a:ext>
            </a:extLst>
          </p:cNvPr>
          <p:cNvSpPr>
            <a:spLocks noGrp="1"/>
          </p:cNvSpPr>
          <p:nvPr>
            <p:ph type="dt" sz="half" idx="10"/>
          </p:nvPr>
        </p:nvSpPr>
        <p:spPr>
          <a:xfrm>
            <a:off x="838200" y="6356350"/>
            <a:ext cx="2743200" cy="365125"/>
          </a:xfrm>
        </p:spPr>
        <p:txBody>
          <a:bodyPr/>
          <a:lstStyle/>
          <a:p>
            <a:fld id="{E0AB49FC-EE39-194E-AD0E-8E6921FEDA79}" type="datetimeFigureOut">
              <a:rPr lang="en-US" smtClean="0"/>
              <a:pPr/>
              <a:t>3/18/2025</a:t>
            </a:fld>
            <a:endParaRPr lang="en-US"/>
          </a:p>
        </p:txBody>
      </p:sp>
      <p:sp>
        <p:nvSpPr>
          <p:cNvPr id="7" name="Footer Placeholder 4">
            <a:extLst>
              <a:ext uri="{FF2B5EF4-FFF2-40B4-BE49-F238E27FC236}">
                <a16:creationId xmlns:a16="http://schemas.microsoft.com/office/drawing/2014/main" id="{449805C7-FCDD-7548-8E48-2AB7AFF3971E}"/>
              </a:ext>
            </a:extLst>
          </p:cNvPr>
          <p:cNvSpPr>
            <a:spLocks noGrp="1"/>
          </p:cNvSpPr>
          <p:nvPr>
            <p:ph type="ftr" sz="quarter" idx="11"/>
          </p:nvPr>
        </p:nvSpPr>
        <p:spPr>
          <a:xfrm>
            <a:off x="4038600" y="6356350"/>
            <a:ext cx="4114800" cy="365125"/>
          </a:xfrm>
        </p:spPr>
        <p:txBody>
          <a:bodyPr/>
          <a:lstStyle/>
          <a:p>
            <a:endParaRPr lang="en-US"/>
          </a:p>
        </p:txBody>
      </p:sp>
      <p:sp>
        <p:nvSpPr>
          <p:cNvPr id="8" name="Slide Number Placeholder 5">
            <a:extLst>
              <a:ext uri="{FF2B5EF4-FFF2-40B4-BE49-F238E27FC236}">
                <a16:creationId xmlns:a16="http://schemas.microsoft.com/office/drawing/2014/main" id="{DD81746B-23B1-6D45-BAF7-8D61830D17B3}"/>
              </a:ext>
            </a:extLst>
          </p:cNvPr>
          <p:cNvSpPr>
            <a:spLocks noGrp="1"/>
          </p:cNvSpPr>
          <p:nvPr>
            <p:ph type="sldNum" sz="quarter" idx="12"/>
          </p:nvPr>
        </p:nvSpPr>
        <p:spPr>
          <a:xfrm>
            <a:off x="8610600" y="6356350"/>
            <a:ext cx="2743200" cy="365125"/>
          </a:xfrm>
        </p:spPr>
        <p:txBody>
          <a:bodyPr/>
          <a:lstStyle/>
          <a:p>
            <a:fld id="{7DCA3B56-ECA4-F246-9394-58426C04E9F5}" type="slidenum">
              <a:rPr lang="en-US" smtClean="0"/>
              <a:pPr/>
              <a:t>‹#›</a:t>
            </a:fld>
            <a:endParaRPr lang="en-US"/>
          </a:p>
        </p:txBody>
      </p:sp>
    </p:spTree>
    <p:extLst>
      <p:ext uri="{BB962C8B-B14F-4D97-AF65-F5344CB8AC3E}">
        <p14:creationId xmlns:p14="http://schemas.microsoft.com/office/powerpoint/2010/main" val="1856333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 - Standard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EF02B22-4D38-294A-8E24-C8E34B8A7457}"/>
              </a:ext>
            </a:extLst>
          </p:cNvPr>
          <p:cNvSpPr/>
          <p:nvPr userDrawn="1"/>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351"/>
          </a:p>
        </p:txBody>
      </p:sp>
      <p:pic>
        <p:nvPicPr>
          <p:cNvPr id="13" name="Picture 12">
            <a:extLst>
              <a:ext uri="{FF2B5EF4-FFF2-40B4-BE49-F238E27FC236}">
                <a16:creationId xmlns:a16="http://schemas.microsoft.com/office/drawing/2014/main" id="{08541C9D-F941-FA4B-B048-F72FFBF4B3B9}"/>
              </a:ext>
            </a:extLst>
          </p:cNvPr>
          <p:cNvPicPr>
            <a:picLocks noChangeAspect="1"/>
          </p:cNvPicPr>
          <p:nvPr userDrawn="1"/>
        </p:nvPicPr>
        <p:blipFill>
          <a:blip r:embed="rId2"/>
          <a:stretch>
            <a:fillRect/>
          </a:stretch>
        </p:blipFill>
        <p:spPr>
          <a:xfrm>
            <a:off x="9825204" y="378822"/>
            <a:ext cx="1782826" cy="343000"/>
          </a:xfrm>
          <a:prstGeom prst="rect">
            <a:avLst/>
          </a:prstGeom>
        </p:spPr>
      </p:pic>
      <p:sp>
        <p:nvSpPr>
          <p:cNvPr id="4" name="Date Placeholder 3">
            <a:extLst>
              <a:ext uri="{FF2B5EF4-FFF2-40B4-BE49-F238E27FC236}">
                <a16:creationId xmlns:a16="http://schemas.microsoft.com/office/drawing/2014/main" id="{D5E36459-6500-F74A-A031-3A47510D72DA}"/>
              </a:ext>
            </a:extLst>
          </p:cNvPr>
          <p:cNvSpPr>
            <a:spLocks noGrp="1"/>
          </p:cNvSpPr>
          <p:nvPr>
            <p:ph type="dt" sz="half" idx="10"/>
          </p:nvPr>
        </p:nvSpPr>
        <p:spPr/>
        <p:txBody>
          <a:body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54B747A9-2438-954B-B26D-E4257248C1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50D4EC-D5FA-934A-97A0-7995AB9701DB}"/>
              </a:ext>
            </a:extLst>
          </p:cNvPr>
          <p:cNvSpPr>
            <a:spLocks noGrp="1"/>
          </p:cNvSpPr>
          <p:nvPr>
            <p:ph type="sldNum" sz="quarter" idx="12"/>
          </p:nvPr>
        </p:nvSpPr>
        <p:spPr/>
        <p:txBody>
          <a:bodyPr/>
          <a:lstStyle/>
          <a:p>
            <a:fld id="{7DCA3B56-ECA4-F246-9394-58426C04E9F5}" type="slidenum">
              <a:rPr lang="en-US" smtClean="0"/>
              <a:pPr/>
              <a:t>‹#›</a:t>
            </a:fld>
            <a:endParaRPr lang="en-US"/>
          </a:p>
        </p:txBody>
      </p:sp>
      <p:sp>
        <p:nvSpPr>
          <p:cNvPr id="9" name="Title 1">
            <a:extLst>
              <a:ext uri="{FF2B5EF4-FFF2-40B4-BE49-F238E27FC236}">
                <a16:creationId xmlns:a16="http://schemas.microsoft.com/office/drawing/2014/main" id="{1F57ABE5-AF3B-EF4F-BB11-B79EA884303D}"/>
              </a:ext>
            </a:extLst>
          </p:cNvPr>
          <p:cNvSpPr>
            <a:spLocks noGrp="1"/>
          </p:cNvSpPr>
          <p:nvPr>
            <p:ph type="title"/>
          </p:nvPr>
        </p:nvSpPr>
        <p:spPr>
          <a:xfrm>
            <a:off x="925284" y="553807"/>
            <a:ext cx="10515600" cy="1325563"/>
          </a:xfrm>
          <a:prstGeom prst="rect">
            <a:avLst/>
          </a:prstGeom>
        </p:spPr>
        <p:txBody>
          <a:bodyPr/>
          <a:lstStyle>
            <a:lvl1pPr>
              <a:defRPr baseline="0">
                <a:solidFill>
                  <a:schemeClr val="accent1"/>
                </a:solidFill>
              </a:defRPr>
            </a:lvl1pPr>
          </a:lstStyle>
          <a:p>
            <a:r>
              <a:rPr lang="en-US"/>
              <a:t>Click to edit Master title style</a:t>
            </a:r>
            <a:endParaRPr lang="en-US" dirty="0"/>
          </a:p>
        </p:txBody>
      </p:sp>
      <p:sp>
        <p:nvSpPr>
          <p:cNvPr id="10" name="Content Placeholder 2">
            <a:extLst>
              <a:ext uri="{FF2B5EF4-FFF2-40B4-BE49-F238E27FC236}">
                <a16:creationId xmlns:a16="http://schemas.microsoft.com/office/drawing/2014/main" id="{D1DB7C6F-7F97-0B43-9321-8B71A45E36C2}"/>
              </a:ext>
            </a:extLst>
          </p:cNvPr>
          <p:cNvSpPr>
            <a:spLocks noGrp="1"/>
          </p:cNvSpPr>
          <p:nvPr>
            <p:ph idx="1"/>
          </p:nvPr>
        </p:nvSpPr>
        <p:spPr>
          <a:xfrm>
            <a:off x="925284" y="1825625"/>
            <a:ext cx="10428516" cy="4351338"/>
          </a:xfrm>
          <a:prstGeom prst="rect">
            <a:avLst/>
          </a:prstGeom>
        </p:spPr>
        <p:txBody>
          <a:bodyPr/>
          <a:lstStyle>
            <a:lvl1pPr>
              <a:defRPr baseline="0">
                <a:solidFill>
                  <a:schemeClr val="bg1"/>
                </a:solidFill>
              </a:defRPr>
            </a:lvl1pPr>
            <a:lvl2pPr>
              <a:defRPr baseline="0">
                <a:solidFill>
                  <a:schemeClr val="bg1"/>
                </a:solidFill>
              </a:defRPr>
            </a:lvl2pPr>
            <a:lvl3pPr>
              <a:defRPr baseline="0">
                <a:solidFill>
                  <a:schemeClr val="bg1"/>
                </a:solidFill>
              </a:defRPr>
            </a:lvl3pPr>
            <a:lvl4pPr>
              <a:defRPr baseline="0">
                <a:solidFill>
                  <a:schemeClr val="bg1"/>
                </a:solidFill>
              </a:defRPr>
            </a:lvl4pPr>
            <a:lvl5pPr>
              <a:defRPr baseline="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1916DFFC-4F22-D043-9E29-352B0592A660}"/>
              </a:ext>
            </a:extLst>
          </p:cNvPr>
          <p:cNvCxnSpPr/>
          <p:nvPr userDrawn="1"/>
        </p:nvCxnSpPr>
        <p:spPr>
          <a:xfrm>
            <a:off x="1051820" y="730975"/>
            <a:ext cx="943117"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786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White - Title and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219B52B-89C0-9749-9A91-96441FB38444}"/>
              </a:ext>
            </a:extLst>
          </p:cNvPr>
          <p:cNvSpPr/>
          <p:nvPr userDrawn="1"/>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351"/>
          </a:p>
        </p:txBody>
      </p:sp>
      <p:sp>
        <p:nvSpPr>
          <p:cNvPr id="2" name="Title 1">
            <a:extLst>
              <a:ext uri="{FF2B5EF4-FFF2-40B4-BE49-F238E27FC236}">
                <a16:creationId xmlns:a16="http://schemas.microsoft.com/office/drawing/2014/main" id="{741ACC69-DA2A-8840-971A-1F680F22BD79}"/>
              </a:ext>
            </a:extLst>
          </p:cNvPr>
          <p:cNvSpPr>
            <a:spLocks noGrp="1"/>
          </p:cNvSpPr>
          <p:nvPr>
            <p:ph type="title"/>
          </p:nvPr>
        </p:nvSpPr>
        <p:spPr>
          <a:xfrm>
            <a:off x="925284" y="553807"/>
            <a:ext cx="10515600" cy="1325563"/>
          </a:xfrm>
          <a:prstGeom prst="rect">
            <a:avLst/>
          </a:prstGeom>
        </p:spPr>
        <p:txBody>
          <a:bodyPr/>
          <a:lstStyle>
            <a:lvl1pPr>
              <a:defRPr baseline="0">
                <a:solidFill>
                  <a:schemeClr val="accent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BC23172-C1A0-DC48-B902-8F7AAF045756}"/>
              </a:ext>
            </a:extLst>
          </p:cNvPr>
          <p:cNvSpPr>
            <a:spLocks noGrp="1"/>
          </p:cNvSpPr>
          <p:nvPr>
            <p:ph idx="1"/>
          </p:nvPr>
        </p:nvSpPr>
        <p:spPr>
          <a:xfrm>
            <a:off x="925284" y="1825625"/>
            <a:ext cx="4982030" cy="4351338"/>
          </a:xfrm>
          <a:prstGeom prst="rect">
            <a:avLst/>
          </a:prstGeom>
        </p:spPr>
        <p:txBody>
          <a:bodyPr/>
          <a:lstStyle>
            <a:lvl1pPr>
              <a:defRPr baseline="0">
                <a:solidFill>
                  <a:schemeClr val="bg1"/>
                </a:solidFill>
              </a:defRPr>
            </a:lvl1pPr>
            <a:lvl2pPr>
              <a:defRPr baseline="0">
                <a:solidFill>
                  <a:schemeClr val="bg1"/>
                </a:solidFill>
              </a:defRPr>
            </a:lvl2pPr>
            <a:lvl3pPr>
              <a:defRPr baseline="0">
                <a:solidFill>
                  <a:schemeClr val="bg1"/>
                </a:solidFill>
              </a:defRPr>
            </a:lvl3pPr>
            <a:lvl4pPr>
              <a:defRPr baseline="0">
                <a:solidFill>
                  <a:schemeClr val="bg1"/>
                </a:solidFill>
              </a:defRPr>
            </a:lvl4pPr>
            <a:lvl5pPr>
              <a:defRPr baseline="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A0FFE13-7953-BA4A-B4C4-38A81D2C52F6}"/>
              </a:ext>
            </a:extLst>
          </p:cNvPr>
          <p:cNvSpPr>
            <a:spLocks noGrp="1"/>
          </p:cNvSpPr>
          <p:nvPr>
            <p:ph type="dt" sz="half" idx="10"/>
          </p:nvPr>
        </p:nvSpPr>
        <p:spPr/>
        <p:txBody>
          <a:body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477D94D6-8847-1340-BECF-95006B88BB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C7DEF0-D404-3C45-A592-9BFC70C08A37}"/>
              </a:ext>
            </a:extLst>
          </p:cNvPr>
          <p:cNvSpPr>
            <a:spLocks noGrp="1"/>
          </p:cNvSpPr>
          <p:nvPr>
            <p:ph type="sldNum" sz="quarter" idx="12"/>
          </p:nvPr>
        </p:nvSpPr>
        <p:spPr/>
        <p:txBody>
          <a:bodyPr/>
          <a:lstStyle/>
          <a:p>
            <a:fld id="{7DCA3B56-ECA4-F246-9394-58426C04E9F5}" type="slidenum">
              <a:rPr lang="en-US" smtClean="0"/>
              <a:pPr/>
              <a:t>‹#›</a:t>
            </a:fld>
            <a:endParaRPr lang="en-US"/>
          </a:p>
        </p:txBody>
      </p:sp>
      <p:cxnSp>
        <p:nvCxnSpPr>
          <p:cNvPr id="10" name="Straight Connector 9">
            <a:extLst>
              <a:ext uri="{FF2B5EF4-FFF2-40B4-BE49-F238E27FC236}">
                <a16:creationId xmlns:a16="http://schemas.microsoft.com/office/drawing/2014/main" id="{14CCF8E5-BCB7-3743-BFF2-24F9E6F08237}"/>
              </a:ext>
            </a:extLst>
          </p:cNvPr>
          <p:cNvCxnSpPr/>
          <p:nvPr userDrawn="1"/>
        </p:nvCxnSpPr>
        <p:spPr>
          <a:xfrm>
            <a:off x="1051820" y="730975"/>
            <a:ext cx="943117"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B0E9315-9A3F-BD4C-B9B2-BAFDF7F9ECCC}"/>
              </a:ext>
            </a:extLst>
          </p:cNvPr>
          <p:cNvSpPr>
            <a:spLocks noGrp="1"/>
          </p:cNvSpPr>
          <p:nvPr>
            <p:ph idx="13"/>
          </p:nvPr>
        </p:nvSpPr>
        <p:spPr>
          <a:xfrm>
            <a:off x="6284686" y="1825625"/>
            <a:ext cx="4982030" cy="4351338"/>
          </a:xfrm>
          <a:prstGeom prst="rect">
            <a:avLst/>
          </a:prstGeom>
        </p:spPr>
        <p:txBody>
          <a:bodyPr/>
          <a:lstStyle>
            <a:lvl1pPr>
              <a:defRPr baseline="0">
                <a:solidFill>
                  <a:schemeClr val="bg1"/>
                </a:solidFill>
              </a:defRPr>
            </a:lvl1pPr>
            <a:lvl2pPr>
              <a:defRPr baseline="0">
                <a:solidFill>
                  <a:schemeClr val="bg1"/>
                </a:solidFill>
              </a:defRPr>
            </a:lvl2pPr>
            <a:lvl3pPr>
              <a:defRPr baseline="0">
                <a:solidFill>
                  <a:schemeClr val="bg1"/>
                </a:solidFill>
              </a:defRPr>
            </a:lvl3pPr>
            <a:lvl4pPr>
              <a:defRPr baseline="0">
                <a:solidFill>
                  <a:schemeClr val="bg1"/>
                </a:solidFill>
              </a:defRPr>
            </a:lvl4pPr>
            <a:lvl5pPr>
              <a:defRPr baseline="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a:extLst>
              <a:ext uri="{FF2B5EF4-FFF2-40B4-BE49-F238E27FC236}">
                <a16:creationId xmlns:a16="http://schemas.microsoft.com/office/drawing/2014/main" id="{2A966525-45DC-5242-B8F4-65837E82E7B1}"/>
              </a:ext>
            </a:extLst>
          </p:cNvPr>
          <p:cNvPicPr>
            <a:picLocks noChangeAspect="1"/>
          </p:cNvPicPr>
          <p:nvPr userDrawn="1"/>
        </p:nvPicPr>
        <p:blipFill>
          <a:blip r:embed="rId2"/>
          <a:stretch>
            <a:fillRect/>
          </a:stretch>
        </p:blipFill>
        <p:spPr>
          <a:xfrm>
            <a:off x="9825204" y="378822"/>
            <a:ext cx="1782826" cy="343000"/>
          </a:xfrm>
          <a:prstGeom prst="rect">
            <a:avLst/>
          </a:prstGeom>
        </p:spPr>
      </p:pic>
    </p:spTree>
    <p:extLst>
      <p:ext uri="{BB962C8B-B14F-4D97-AF65-F5344CB8AC3E}">
        <p14:creationId xmlns:p14="http://schemas.microsoft.com/office/powerpoint/2010/main" val="1153552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eal with Log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071B4D-05CF-8744-B3E4-AD937A363CF5}"/>
              </a:ext>
            </a:extLst>
          </p:cNvPr>
          <p:cNvSpPr>
            <a:spLocks noGrp="1"/>
          </p:cNvSpPr>
          <p:nvPr>
            <p:ph type="dt" sz="half" idx="10"/>
          </p:nvPr>
        </p:nvSpPr>
        <p:spPr/>
        <p:txBody>
          <a:bodyPr/>
          <a:lstStyle/>
          <a:p>
            <a:fld id="{E0AB49FC-EE39-194E-AD0E-8E6921FEDA79}" type="datetimeFigureOut">
              <a:rPr lang="en-US" smtClean="0"/>
              <a:pPr/>
              <a:t>3/18/2025</a:t>
            </a:fld>
            <a:endParaRPr lang="en-US"/>
          </a:p>
        </p:txBody>
      </p:sp>
      <p:sp>
        <p:nvSpPr>
          <p:cNvPr id="3" name="Footer Placeholder 2">
            <a:extLst>
              <a:ext uri="{FF2B5EF4-FFF2-40B4-BE49-F238E27FC236}">
                <a16:creationId xmlns:a16="http://schemas.microsoft.com/office/drawing/2014/main" id="{01F04DF0-417E-9940-838B-373E254724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6E1335-9E89-6940-A650-7A2852AC9CBF}"/>
              </a:ext>
            </a:extLst>
          </p:cNvPr>
          <p:cNvSpPr>
            <a:spLocks noGrp="1"/>
          </p:cNvSpPr>
          <p:nvPr>
            <p:ph type="sldNum" sz="quarter" idx="12"/>
          </p:nvPr>
        </p:nvSpPr>
        <p:spPr/>
        <p:txBody>
          <a:bodyPr/>
          <a:lstStyle/>
          <a:p>
            <a:fld id="{7DCA3B56-ECA4-F246-9394-58426C04E9F5}" type="slidenum">
              <a:rPr lang="en-US" smtClean="0"/>
              <a:pPr/>
              <a:t>‹#›</a:t>
            </a:fld>
            <a:endParaRPr lang="en-US"/>
          </a:p>
        </p:txBody>
      </p:sp>
      <p:pic>
        <p:nvPicPr>
          <p:cNvPr id="5" name="Picture 4">
            <a:extLst>
              <a:ext uri="{FF2B5EF4-FFF2-40B4-BE49-F238E27FC236}">
                <a16:creationId xmlns:a16="http://schemas.microsoft.com/office/drawing/2014/main" id="{49C14A51-73C9-7246-B365-34F2EC7E9AB9}"/>
              </a:ext>
            </a:extLst>
          </p:cNvPr>
          <p:cNvPicPr>
            <a:picLocks noChangeAspect="1"/>
          </p:cNvPicPr>
          <p:nvPr userDrawn="1"/>
        </p:nvPicPr>
        <p:blipFill>
          <a:blip r:embed="rId2"/>
          <a:stretch>
            <a:fillRect/>
          </a:stretch>
        </p:blipFill>
        <p:spPr>
          <a:xfrm>
            <a:off x="9816549" y="363292"/>
            <a:ext cx="1820509" cy="352229"/>
          </a:xfrm>
          <a:prstGeom prst="rect">
            <a:avLst/>
          </a:prstGeom>
        </p:spPr>
      </p:pic>
    </p:spTree>
    <p:extLst>
      <p:ext uri="{BB962C8B-B14F-4D97-AF65-F5344CB8AC3E}">
        <p14:creationId xmlns:p14="http://schemas.microsoft.com/office/powerpoint/2010/main" val="4024842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White with Logo">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5F2531E-2543-FE44-9E3D-ECDC6E1E5B8C}"/>
              </a:ext>
            </a:extLst>
          </p:cNvPr>
          <p:cNvSpPr/>
          <p:nvPr userDrawn="1"/>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351"/>
          </a:p>
        </p:txBody>
      </p:sp>
      <p:sp>
        <p:nvSpPr>
          <p:cNvPr id="2" name="Date Placeholder 1">
            <a:extLst>
              <a:ext uri="{FF2B5EF4-FFF2-40B4-BE49-F238E27FC236}">
                <a16:creationId xmlns:a16="http://schemas.microsoft.com/office/drawing/2014/main" id="{35071B4D-05CF-8744-B3E4-AD937A363CF5}"/>
              </a:ext>
            </a:extLst>
          </p:cNvPr>
          <p:cNvSpPr>
            <a:spLocks noGrp="1"/>
          </p:cNvSpPr>
          <p:nvPr>
            <p:ph type="dt" sz="half" idx="10"/>
          </p:nvPr>
        </p:nvSpPr>
        <p:spPr/>
        <p:txBody>
          <a:bodyPr/>
          <a:lstStyle/>
          <a:p>
            <a:fld id="{E0AB49FC-EE39-194E-AD0E-8E6921FEDA79}" type="datetimeFigureOut">
              <a:rPr lang="en-US" smtClean="0"/>
              <a:pPr/>
              <a:t>3/18/2025</a:t>
            </a:fld>
            <a:endParaRPr lang="en-US"/>
          </a:p>
        </p:txBody>
      </p:sp>
      <p:sp>
        <p:nvSpPr>
          <p:cNvPr id="3" name="Footer Placeholder 2">
            <a:extLst>
              <a:ext uri="{FF2B5EF4-FFF2-40B4-BE49-F238E27FC236}">
                <a16:creationId xmlns:a16="http://schemas.microsoft.com/office/drawing/2014/main" id="{01F04DF0-417E-9940-838B-373E254724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6E1335-9E89-6940-A650-7A2852AC9CBF}"/>
              </a:ext>
            </a:extLst>
          </p:cNvPr>
          <p:cNvSpPr>
            <a:spLocks noGrp="1"/>
          </p:cNvSpPr>
          <p:nvPr>
            <p:ph type="sldNum" sz="quarter" idx="12"/>
          </p:nvPr>
        </p:nvSpPr>
        <p:spPr/>
        <p:txBody>
          <a:bodyPr/>
          <a:lstStyle/>
          <a:p>
            <a:fld id="{7DCA3B56-ECA4-F246-9394-58426C04E9F5}" type="slidenum">
              <a:rPr lang="en-US" smtClean="0"/>
              <a:pPr/>
              <a:t>‹#›</a:t>
            </a:fld>
            <a:endParaRPr lang="en-US"/>
          </a:p>
        </p:txBody>
      </p:sp>
      <p:pic>
        <p:nvPicPr>
          <p:cNvPr id="6" name="Picture 5">
            <a:extLst>
              <a:ext uri="{FF2B5EF4-FFF2-40B4-BE49-F238E27FC236}">
                <a16:creationId xmlns:a16="http://schemas.microsoft.com/office/drawing/2014/main" id="{943F9229-9A88-414F-B266-E1DB4DDB940B}"/>
              </a:ext>
            </a:extLst>
          </p:cNvPr>
          <p:cNvPicPr>
            <a:picLocks noChangeAspect="1"/>
          </p:cNvPicPr>
          <p:nvPr userDrawn="1"/>
        </p:nvPicPr>
        <p:blipFill>
          <a:blip r:embed="rId2"/>
          <a:stretch>
            <a:fillRect/>
          </a:stretch>
        </p:blipFill>
        <p:spPr>
          <a:xfrm>
            <a:off x="9825204" y="378822"/>
            <a:ext cx="1782826" cy="343000"/>
          </a:xfrm>
          <a:prstGeom prst="rect">
            <a:avLst/>
          </a:prstGeom>
        </p:spPr>
      </p:pic>
    </p:spTree>
    <p:extLst>
      <p:ext uri="{BB962C8B-B14F-4D97-AF65-F5344CB8AC3E}">
        <p14:creationId xmlns:p14="http://schemas.microsoft.com/office/powerpoint/2010/main" val="6706890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Image Only - Teal Bkgrd">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prstGeom prst="rect">
            <a:avLst/>
          </a:prstGeom>
        </p:spPr>
        <p:txBody>
          <a:bodyPr/>
          <a:lstStyle/>
          <a:p>
            <a:r>
              <a:rPr lang="en-US"/>
              <a:t>Click icon to add picture</a:t>
            </a:r>
            <a:endParaRPr lang="id-ID"/>
          </a:p>
        </p:txBody>
      </p:sp>
    </p:spTree>
    <p:extLst>
      <p:ext uri="{BB962C8B-B14F-4D97-AF65-F5344CB8AC3E}">
        <p14:creationId xmlns:p14="http://schemas.microsoft.com/office/powerpoint/2010/main" val="120922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mage Only - White Bkgr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789E746-CA58-7241-B348-299A8B80945D}"/>
              </a:ext>
            </a:extLst>
          </p:cNvPr>
          <p:cNvSpPr/>
          <p:nvPr userDrawn="1"/>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46C375A3-6754-A643-BE7D-1492105DD237}"/>
              </a:ext>
            </a:extLst>
          </p:cNvPr>
          <p:cNvSpPr>
            <a:spLocks noGrp="1"/>
          </p:cNvSpPr>
          <p:nvPr>
            <p:ph type="pic" sz="quarter" idx="10"/>
          </p:nvPr>
        </p:nvSpPr>
        <p:spPr>
          <a:xfrm>
            <a:off x="0" y="0"/>
            <a:ext cx="12192000" cy="6858000"/>
          </a:xfrm>
          <a:prstGeom prst="rect">
            <a:avLst/>
          </a:prstGeom>
        </p:spPr>
        <p:txBody>
          <a:bodyPr/>
          <a:lstStyle/>
          <a:p>
            <a:r>
              <a:rPr lang="en-US"/>
              <a:t>Click icon to add picture</a:t>
            </a:r>
            <a:endParaRPr lang="id-ID"/>
          </a:p>
        </p:txBody>
      </p:sp>
    </p:spTree>
    <p:extLst>
      <p:ext uri="{BB962C8B-B14F-4D97-AF65-F5344CB8AC3E}">
        <p14:creationId xmlns:p14="http://schemas.microsoft.com/office/powerpoint/2010/main" val="3511394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 Teal">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CFF32D7-1D5C-9144-8C4D-CDCFE914D02C}"/>
              </a:ext>
            </a:extLst>
          </p:cNvPr>
          <p:cNvSpPr/>
          <p:nvPr userDrawn="1"/>
        </p:nvSpPr>
        <p:spPr>
          <a:xfrm>
            <a:off x="9595556" y="248356"/>
            <a:ext cx="2257777" cy="609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8640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4D1CD-586E-7C48-92C6-8793726AB739}"/>
              </a:ext>
            </a:extLst>
          </p:cNvPr>
          <p:cNvSpPr>
            <a:spLocks noGrp="1"/>
          </p:cNvSpPr>
          <p:nvPr>
            <p:ph type="title"/>
          </p:nvPr>
        </p:nvSpPr>
        <p:spPr/>
        <p:txBody>
          <a:bodyPr/>
          <a:lstStyle>
            <a:lvl1pPr>
              <a:defRPr>
                <a:solidFill>
                  <a:srgbClr val="CCD814"/>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FA585055-CA4B-3D43-9B2F-26AA67FD8B3F}"/>
              </a:ext>
            </a:extLst>
          </p:cNvPr>
          <p:cNvSpPr>
            <a:spLocks noGrp="1"/>
          </p:cNvSpPr>
          <p:nvPr>
            <p:ph idx="1"/>
          </p:nvPr>
        </p:nvSpPr>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A7E479-61C3-2149-B5A0-3B2086B79C36}"/>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BBB89671-746A-4E4B-8079-FC9BE81B748C}"/>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66123441-2CD5-C840-BEEE-593A1896F543}"/>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5741251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789E746-CA58-7241-B348-299A8B80945D}"/>
              </a:ext>
            </a:extLst>
          </p:cNvPr>
          <p:cNvSpPr/>
          <p:nvPr userDrawn="1"/>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401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9_Title Slide">
    <p:spTree>
      <p:nvGrpSpPr>
        <p:cNvPr id="1" name=""/>
        <p:cNvGrpSpPr/>
        <p:nvPr/>
      </p:nvGrpSpPr>
      <p:grpSpPr>
        <a:xfrm>
          <a:off x="0" y="0"/>
          <a:ext cx="0" cy="0"/>
          <a:chOff x="0" y="0"/>
          <a:chExt cx="0" cy="0"/>
        </a:xfrm>
      </p:grpSpPr>
      <p:sp>
        <p:nvSpPr>
          <p:cNvPr id="6" name="Picture Placeholder 3"/>
          <p:cNvSpPr>
            <a:spLocks noGrp="1"/>
          </p:cNvSpPr>
          <p:nvPr>
            <p:ph type="pic" sz="quarter" idx="12"/>
          </p:nvPr>
        </p:nvSpPr>
        <p:spPr>
          <a:xfrm>
            <a:off x="6096001" y="3"/>
            <a:ext cx="6096000" cy="5591908"/>
          </a:xfrm>
          <a:prstGeom prst="rect">
            <a:avLst/>
          </a:prstGeom>
        </p:spPr>
        <p:txBody>
          <a:bodyPr/>
          <a:lstStyle/>
          <a:p>
            <a:r>
              <a:rPr lang="en-US"/>
              <a:t>Click icon to add picture</a:t>
            </a:r>
            <a:endParaRPr lang="id-ID" dirty="0"/>
          </a:p>
        </p:txBody>
      </p:sp>
    </p:spTree>
    <p:extLst>
      <p:ext uri="{BB962C8B-B14F-4D97-AF65-F5344CB8AC3E}">
        <p14:creationId xmlns:p14="http://schemas.microsoft.com/office/powerpoint/2010/main" val="2163926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FCB7-C750-6943-A8ED-245816970036}"/>
              </a:ext>
            </a:extLst>
          </p:cNvPr>
          <p:cNvSpPr>
            <a:spLocks noGrp="1"/>
          </p:cNvSpPr>
          <p:nvPr>
            <p:ph type="title"/>
          </p:nvPr>
        </p:nvSpPr>
        <p:spPr>
          <a:xfrm>
            <a:off x="831850" y="1709738"/>
            <a:ext cx="10515600" cy="2852737"/>
          </a:xfrm>
        </p:spPr>
        <p:txBody>
          <a:bodyPr anchor="b"/>
          <a:lstStyle>
            <a:lvl1pPr>
              <a:defRPr sz="6000">
                <a:solidFill>
                  <a:srgbClr val="CCD814"/>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94A21F4-090C-914C-82C8-8716C1B90F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Calibri" panose="020F0502020204030204" pitchFamily="34" charset="0"/>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0068AE-138D-9C43-BED9-A7270C042E9F}"/>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AD127567-3B8F-3143-8294-2EEFDDCA6F15}"/>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D17E6301-EDF4-6F48-9533-E04807C651E6}"/>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4169734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2CEA3-E800-6845-80F4-A78B84948965}"/>
              </a:ext>
            </a:extLst>
          </p:cNvPr>
          <p:cNvSpPr>
            <a:spLocks noGrp="1"/>
          </p:cNvSpPr>
          <p:nvPr>
            <p:ph type="title"/>
          </p:nvPr>
        </p:nvSpPr>
        <p:spPr/>
        <p:txBody>
          <a:bodyPr/>
          <a:lstStyle>
            <a:lvl1pPr>
              <a:defRPr>
                <a:solidFill>
                  <a:srgbClr val="CCD814"/>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1A16156-3D2F-C042-903B-55E185B7A7EC}"/>
              </a:ext>
            </a:extLst>
          </p:cNvPr>
          <p:cNvSpPr>
            <a:spLocks noGrp="1"/>
          </p:cNvSpPr>
          <p:nvPr>
            <p:ph sz="half" idx="1"/>
          </p:nvPr>
        </p:nvSpPr>
        <p:spPr>
          <a:xfrm>
            <a:off x="838200" y="1825625"/>
            <a:ext cx="5181600" cy="4351338"/>
          </a:xfrm>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67C3CF-A7FD-6444-AB59-4DE27725CF27}"/>
              </a:ext>
            </a:extLst>
          </p:cNvPr>
          <p:cNvSpPr>
            <a:spLocks noGrp="1"/>
          </p:cNvSpPr>
          <p:nvPr>
            <p:ph sz="half" idx="2"/>
          </p:nvPr>
        </p:nvSpPr>
        <p:spPr>
          <a:xfrm>
            <a:off x="6172200" y="1825625"/>
            <a:ext cx="5181600" cy="4351338"/>
          </a:xfrm>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6F28E9-8A82-CC47-9913-E23339704962}"/>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6" name="Footer Placeholder 5">
            <a:extLst>
              <a:ext uri="{FF2B5EF4-FFF2-40B4-BE49-F238E27FC236}">
                <a16:creationId xmlns:a16="http://schemas.microsoft.com/office/drawing/2014/main" id="{13AA419F-321D-0E4A-A330-C0EB7C5A9743}"/>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5F7E8588-1679-9F49-B145-D674B1D4492F}"/>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8213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77C1-7405-F44F-86AD-0BD950D99B7B}"/>
              </a:ext>
            </a:extLst>
          </p:cNvPr>
          <p:cNvSpPr>
            <a:spLocks noGrp="1"/>
          </p:cNvSpPr>
          <p:nvPr>
            <p:ph type="title"/>
          </p:nvPr>
        </p:nvSpPr>
        <p:spPr>
          <a:xfrm>
            <a:off x="839788" y="365125"/>
            <a:ext cx="10515600" cy="1325563"/>
          </a:xfrm>
        </p:spPr>
        <p:txBody>
          <a:bodyPr/>
          <a:lstStyle>
            <a:lvl1pPr>
              <a:defRPr>
                <a:solidFill>
                  <a:srgbClr val="CCD814"/>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AB60E1DF-8CBF-5343-9B41-05C6ECABE4AB}"/>
              </a:ext>
            </a:extLst>
          </p:cNvPr>
          <p:cNvSpPr>
            <a:spLocks noGrp="1"/>
          </p:cNvSpPr>
          <p:nvPr>
            <p:ph type="body" idx="1"/>
          </p:nvPr>
        </p:nvSpPr>
        <p:spPr>
          <a:xfrm>
            <a:off x="839788" y="1681163"/>
            <a:ext cx="5157787" cy="823912"/>
          </a:xfrm>
        </p:spPr>
        <p:txBody>
          <a:bodyPr anchor="b"/>
          <a:lstStyle>
            <a:lvl1pPr marL="0" indent="0">
              <a:buNone/>
              <a:defRPr sz="2400" b="1">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0238BE-7CDD-794D-A239-745A636E0619}"/>
              </a:ext>
            </a:extLst>
          </p:cNvPr>
          <p:cNvSpPr>
            <a:spLocks noGrp="1"/>
          </p:cNvSpPr>
          <p:nvPr>
            <p:ph sz="half" idx="2"/>
          </p:nvPr>
        </p:nvSpPr>
        <p:spPr>
          <a:xfrm>
            <a:off x="839788" y="2505075"/>
            <a:ext cx="5157787" cy="3684588"/>
          </a:xfrm>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0C4FD2-DFEB-344B-AC3F-7941DBE24330}"/>
              </a:ext>
            </a:extLst>
          </p:cNvPr>
          <p:cNvSpPr>
            <a:spLocks noGrp="1"/>
          </p:cNvSpPr>
          <p:nvPr>
            <p:ph type="body" sz="quarter" idx="3"/>
          </p:nvPr>
        </p:nvSpPr>
        <p:spPr>
          <a:xfrm>
            <a:off x="6172200" y="1681163"/>
            <a:ext cx="5183188" cy="823912"/>
          </a:xfrm>
        </p:spPr>
        <p:txBody>
          <a:bodyPr anchor="b"/>
          <a:lstStyle>
            <a:lvl1pPr marL="0" indent="0">
              <a:buNone/>
              <a:defRPr sz="2400" b="1">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AC8ED6-ADE9-DA49-8979-A6087F140E84}"/>
              </a:ext>
            </a:extLst>
          </p:cNvPr>
          <p:cNvSpPr>
            <a:spLocks noGrp="1"/>
          </p:cNvSpPr>
          <p:nvPr>
            <p:ph sz="quarter" idx="4"/>
          </p:nvPr>
        </p:nvSpPr>
        <p:spPr>
          <a:xfrm>
            <a:off x="6172200" y="2505075"/>
            <a:ext cx="5183188" cy="3684588"/>
          </a:xfrm>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5FFEF4-3078-7E43-81B2-E9CDC72C7729}"/>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8" name="Footer Placeholder 7">
            <a:extLst>
              <a:ext uri="{FF2B5EF4-FFF2-40B4-BE49-F238E27FC236}">
                <a16:creationId xmlns:a16="http://schemas.microsoft.com/office/drawing/2014/main" id="{1516CE2F-F11D-3445-95D6-6A4FCFA7CF57}"/>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9" name="Slide Number Placeholder 8">
            <a:extLst>
              <a:ext uri="{FF2B5EF4-FFF2-40B4-BE49-F238E27FC236}">
                <a16:creationId xmlns:a16="http://schemas.microsoft.com/office/drawing/2014/main" id="{6E9F9FAE-C504-104E-BD61-B247BE5E60EE}"/>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1032772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F649-86C8-9347-9881-AAB48D457025}"/>
              </a:ext>
            </a:extLst>
          </p:cNvPr>
          <p:cNvSpPr>
            <a:spLocks noGrp="1"/>
          </p:cNvSpPr>
          <p:nvPr>
            <p:ph type="title"/>
          </p:nvPr>
        </p:nvSpPr>
        <p:spPr/>
        <p:txBody>
          <a:bodyPr/>
          <a:lstStyle>
            <a:lvl1pPr>
              <a:defRPr>
                <a:solidFill>
                  <a:srgbClr val="CCD814"/>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A0134DA9-A91B-A949-95BE-B57068B08F38}"/>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4" name="Footer Placeholder 3">
            <a:extLst>
              <a:ext uri="{FF2B5EF4-FFF2-40B4-BE49-F238E27FC236}">
                <a16:creationId xmlns:a16="http://schemas.microsoft.com/office/drawing/2014/main" id="{BFC7AC46-89B2-0A46-99CF-914E6AA12E84}"/>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5" name="Slide Number Placeholder 4">
            <a:extLst>
              <a:ext uri="{FF2B5EF4-FFF2-40B4-BE49-F238E27FC236}">
                <a16:creationId xmlns:a16="http://schemas.microsoft.com/office/drawing/2014/main" id="{4221D2EF-C1F4-A24E-9B64-2197F947AC94}"/>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3554008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8A13B5-DD4C-F14C-B362-7AFEBC616816}"/>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3" name="Footer Placeholder 2">
            <a:extLst>
              <a:ext uri="{FF2B5EF4-FFF2-40B4-BE49-F238E27FC236}">
                <a16:creationId xmlns:a16="http://schemas.microsoft.com/office/drawing/2014/main" id="{80CDAF84-D6EE-7C46-85A3-5ABB0B76A64C}"/>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4" name="Slide Number Placeholder 3">
            <a:extLst>
              <a:ext uri="{FF2B5EF4-FFF2-40B4-BE49-F238E27FC236}">
                <a16:creationId xmlns:a16="http://schemas.microsoft.com/office/drawing/2014/main" id="{FEE62EEF-0741-494E-A63A-5F09084F6F6E}"/>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928242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D37AA-B9BE-A043-B5B2-46FDC685B8FD}"/>
              </a:ext>
            </a:extLst>
          </p:cNvPr>
          <p:cNvSpPr>
            <a:spLocks noGrp="1"/>
          </p:cNvSpPr>
          <p:nvPr>
            <p:ph type="title"/>
          </p:nvPr>
        </p:nvSpPr>
        <p:spPr>
          <a:xfrm>
            <a:off x="839788" y="457200"/>
            <a:ext cx="3932237" cy="1600200"/>
          </a:xfrm>
        </p:spPr>
        <p:txBody>
          <a:bodyPr anchor="b"/>
          <a:lstStyle>
            <a:lvl1pPr>
              <a:defRPr sz="3200">
                <a:solidFill>
                  <a:srgbClr val="CCD814"/>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04C76042-1391-9244-9396-F13FF1713007}"/>
              </a:ext>
            </a:extLst>
          </p:cNvPr>
          <p:cNvSpPr>
            <a:spLocks noGrp="1"/>
          </p:cNvSpPr>
          <p:nvPr>
            <p:ph idx="1"/>
          </p:nvPr>
        </p:nvSpPr>
        <p:spPr>
          <a:xfrm>
            <a:off x="5183188" y="987425"/>
            <a:ext cx="6172200" cy="4873625"/>
          </a:xfrm>
        </p:spPr>
        <p:txBody>
          <a:bodyPr/>
          <a:lstStyle>
            <a:lvl1pPr>
              <a:defRPr sz="3200">
                <a:latin typeface="Calibri" panose="020F0502020204030204" pitchFamily="34" charset="0"/>
                <a:cs typeface="Calibri" panose="020F0502020204030204" pitchFamily="34" charset="0"/>
              </a:defRPr>
            </a:lvl1pPr>
            <a:lvl2pPr>
              <a:defRPr sz="2800">
                <a:latin typeface="Calibri" panose="020F0502020204030204" pitchFamily="34" charset="0"/>
                <a:cs typeface="Calibri" panose="020F0502020204030204" pitchFamily="34" charset="0"/>
              </a:defRPr>
            </a:lvl2pPr>
            <a:lvl3pPr>
              <a:defRPr sz="2400">
                <a:latin typeface="Calibri" panose="020F0502020204030204" pitchFamily="34" charset="0"/>
                <a:cs typeface="Calibri" panose="020F0502020204030204" pitchFamily="34" charset="0"/>
              </a:defRPr>
            </a:lvl3pPr>
            <a:lvl4pPr>
              <a:defRPr sz="2000">
                <a:latin typeface="Calibri" panose="020F0502020204030204" pitchFamily="34" charset="0"/>
                <a:cs typeface="Calibri" panose="020F0502020204030204" pitchFamily="34" charset="0"/>
              </a:defRPr>
            </a:lvl4pPr>
            <a:lvl5pPr>
              <a:defRPr sz="2000">
                <a:latin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FA4CD8-4F07-8A48-9559-4575737C69F0}"/>
              </a:ext>
            </a:extLst>
          </p:cNvPr>
          <p:cNvSpPr>
            <a:spLocks noGrp="1"/>
          </p:cNvSpPr>
          <p:nvPr>
            <p:ph type="body" sz="half" idx="2"/>
          </p:nvPr>
        </p:nvSpPr>
        <p:spPr>
          <a:xfrm>
            <a:off x="839788" y="2057400"/>
            <a:ext cx="3932237" cy="3811588"/>
          </a:xfrm>
        </p:spPr>
        <p:txBody>
          <a:bodyPr/>
          <a:lstStyle>
            <a:lvl1pPr marL="0" indent="0">
              <a:buNone/>
              <a:defRPr sz="1600">
                <a:latin typeface="Calibri" panose="020F0502020204030204" pitchFamily="34" charset="0"/>
                <a:cs typeface="Calibri" panose="020F050202020403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6CC10A-D76D-AE4D-BADC-FED72667FF8B}"/>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6" name="Footer Placeholder 5">
            <a:extLst>
              <a:ext uri="{FF2B5EF4-FFF2-40B4-BE49-F238E27FC236}">
                <a16:creationId xmlns:a16="http://schemas.microsoft.com/office/drawing/2014/main" id="{EC425C1E-0F6E-5647-82B0-B05689A093DF}"/>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FB318EF2-CF86-D94F-9279-BE3320560F76}"/>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2853707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A1ACD-8E73-DB4A-BE41-BDB21C48FDA9}"/>
              </a:ext>
            </a:extLst>
          </p:cNvPr>
          <p:cNvSpPr>
            <a:spLocks noGrp="1"/>
          </p:cNvSpPr>
          <p:nvPr>
            <p:ph type="title"/>
          </p:nvPr>
        </p:nvSpPr>
        <p:spPr>
          <a:xfrm>
            <a:off x="839788" y="457200"/>
            <a:ext cx="3932237" cy="1600200"/>
          </a:xfrm>
        </p:spPr>
        <p:txBody>
          <a:bodyPr anchor="b"/>
          <a:lstStyle>
            <a:lvl1pPr>
              <a:defRPr sz="3200">
                <a:solidFill>
                  <a:srgbClr val="CCD814"/>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FFEF70DA-F950-A744-82FC-BB48FFFDC2F3}"/>
              </a:ext>
            </a:extLst>
          </p:cNvPr>
          <p:cNvSpPr>
            <a:spLocks noGrp="1"/>
          </p:cNvSpPr>
          <p:nvPr>
            <p:ph type="pic" idx="1"/>
          </p:nvPr>
        </p:nvSpPr>
        <p:spPr>
          <a:xfrm>
            <a:off x="5183188" y="987425"/>
            <a:ext cx="6172200" cy="4873625"/>
          </a:xfrm>
        </p:spPr>
        <p:txBody>
          <a:bodyPr/>
          <a:lstStyle>
            <a:lvl1pPr marL="0" indent="0">
              <a:buNone/>
              <a:defRPr sz="3200">
                <a:latin typeface="Calibri" panose="020F0502020204030204" pitchFamily="34" charset="0"/>
                <a:cs typeface="Calibri" panose="020F05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DDB23B-276E-6346-BDE9-BF1F96274CB7}"/>
              </a:ext>
            </a:extLst>
          </p:cNvPr>
          <p:cNvSpPr>
            <a:spLocks noGrp="1"/>
          </p:cNvSpPr>
          <p:nvPr>
            <p:ph type="body" sz="half" idx="2"/>
          </p:nvPr>
        </p:nvSpPr>
        <p:spPr>
          <a:xfrm>
            <a:off x="839788" y="2057400"/>
            <a:ext cx="3932237" cy="3811588"/>
          </a:xfrm>
        </p:spPr>
        <p:txBody>
          <a:bodyPr/>
          <a:lstStyle>
            <a:lvl1pPr marL="0" indent="0">
              <a:buNone/>
              <a:defRPr sz="1600">
                <a:latin typeface="Calibri" panose="020F0502020204030204" pitchFamily="34" charset="0"/>
                <a:cs typeface="Calibri" panose="020F050202020403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A60606-CA11-2243-B2D5-B8D4EBE77281}"/>
              </a:ext>
            </a:extLst>
          </p:cNvPr>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E0AB49FC-EE39-194E-AD0E-8E6921FEDA79}" type="datetimeFigureOut">
              <a:rPr lang="en-US" smtClean="0"/>
              <a:pPr/>
              <a:t>3/18/2025</a:t>
            </a:fld>
            <a:endParaRPr lang="en-US"/>
          </a:p>
        </p:txBody>
      </p:sp>
      <p:sp>
        <p:nvSpPr>
          <p:cNvPr id="6" name="Footer Placeholder 5">
            <a:extLst>
              <a:ext uri="{FF2B5EF4-FFF2-40B4-BE49-F238E27FC236}">
                <a16:creationId xmlns:a16="http://schemas.microsoft.com/office/drawing/2014/main" id="{07E54265-5405-AC45-8EE4-F3A37C480F75}"/>
              </a:ext>
            </a:extLst>
          </p:cNvPr>
          <p:cNvSpPr>
            <a:spLocks noGrp="1"/>
          </p:cNvSpPr>
          <p:nvPr>
            <p:ph type="ftr" sz="quarter" idx="11"/>
          </p:nvPr>
        </p:nvSpPr>
        <p:spPr/>
        <p:txBody>
          <a:bodyPr/>
          <a:lstStyle>
            <a:lvl1pPr>
              <a:defRPr>
                <a:latin typeface="Calibri" panose="020F0502020204030204" pitchFamily="34" charset="0"/>
                <a:cs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281DAFF3-979F-8A4C-857A-C7DB599474F0}"/>
              </a:ext>
            </a:extLst>
          </p:cNvPr>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1028174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4" name="Picture 13" descr="Background pattern&#10;&#10;Description automatically generated">
            <a:extLst>
              <a:ext uri="{FF2B5EF4-FFF2-40B4-BE49-F238E27FC236}">
                <a16:creationId xmlns:a16="http://schemas.microsoft.com/office/drawing/2014/main" id="{49D40AC5-996B-E94A-A0F1-4601020D2A44}"/>
              </a:ext>
            </a:extLst>
          </p:cNvPr>
          <p:cNvPicPr>
            <a:picLocks noChangeAspect="1"/>
          </p:cNvPicPr>
          <p:nvPr userDrawn="1"/>
        </p:nvPicPr>
        <p:blipFill>
          <a:blip r:embed="rId11"/>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A0571051-9440-0E40-A428-F4747DF9F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DE516B-3CA4-064D-A205-440FE137B1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9261A3-1EFA-CE4C-A9CA-CD8B4AA648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CCD9B258-4F34-2248-8672-EFA3F63E61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68501807-F305-794E-8BFB-1E56927B2A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7DCA3B56-ECA4-F246-9394-58426C04E9F5}" type="slidenum">
              <a:rPr lang="en-US" smtClean="0"/>
              <a:pPr/>
              <a:t>‹#›</a:t>
            </a:fld>
            <a:endParaRPr lang="en-US"/>
          </a:p>
        </p:txBody>
      </p:sp>
      <p:pic>
        <p:nvPicPr>
          <p:cNvPr id="17" name="Picture 16">
            <a:extLst>
              <a:ext uri="{FF2B5EF4-FFF2-40B4-BE49-F238E27FC236}">
                <a16:creationId xmlns:a16="http://schemas.microsoft.com/office/drawing/2014/main" id="{09A7D979-96A4-CC40-9E2E-03E4112B8C3E}"/>
              </a:ext>
            </a:extLst>
          </p:cNvPr>
          <p:cNvPicPr>
            <a:picLocks noChangeAspect="1"/>
          </p:cNvPicPr>
          <p:nvPr userDrawn="1"/>
        </p:nvPicPr>
        <p:blipFill>
          <a:blip r:embed="rId12"/>
          <a:srcRect/>
          <a:stretch/>
        </p:blipFill>
        <p:spPr>
          <a:xfrm>
            <a:off x="10031388" y="370621"/>
            <a:ext cx="1702486" cy="327900"/>
          </a:xfrm>
          <a:prstGeom prst="rect">
            <a:avLst/>
          </a:prstGeom>
        </p:spPr>
      </p:pic>
    </p:spTree>
    <p:extLst>
      <p:ext uri="{BB962C8B-B14F-4D97-AF65-F5344CB8AC3E}">
        <p14:creationId xmlns:p14="http://schemas.microsoft.com/office/powerpoint/2010/main" val="42785638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kern="1200">
          <a:solidFill>
            <a:schemeClr val="accent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F33515-0D52-DE4A-8DEC-EE5C7E123FE3}"/>
              </a:ext>
            </a:extLst>
          </p:cNvPr>
          <p:cNvSpPr>
            <a:spLocks noGrp="1"/>
          </p:cNvSpPr>
          <p:nvPr>
            <p:ph type="title"/>
          </p:nvPr>
        </p:nvSpPr>
        <p:spPr>
          <a:xfrm>
            <a:off x="957942" y="365125"/>
            <a:ext cx="1039585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75EEAE7-999B-454D-A099-6A62C95216C6}"/>
              </a:ext>
            </a:extLst>
          </p:cNvPr>
          <p:cNvSpPr>
            <a:spLocks noGrp="1"/>
          </p:cNvSpPr>
          <p:nvPr>
            <p:ph type="body" idx="1"/>
          </p:nvPr>
        </p:nvSpPr>
        <p:spPr>
          <a:xfrm>
            <a:off x="957942" y="1825625"/>
            <a:ext cx="10395857"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E4EA12-ED44-C241-BB32-611F1AB5CE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AB49FC-EE39-194E-AD0E-8E6921FEDA79}" type="datetimeFigureOut">
              <a:rPr lang="en-US" smtClean="0"/>
              <a:pPr/>
              <a:t>3/18/2025</a:t>
            </a:fld>
            <a:endParaRPr lang="en-US"/>
          </a:p>
        </p:txBody>
      </p:sp>
      <p:sp>
        <p:nvSpPr>
          <p:cNvPr id="5" name="Footer Placeholder 4">
            <a:extLst>
              <a:ext uri="{FF2B5EF4-FFF2-40B4-BE49-F238E27FC236}">
                <a16:creationId xmlns:a16="http://schemas.microsoft.com/office/drawing/2014/main" id="{19790AB7-7E0B-C946-825C-51442F4C01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358575-E8B4-944D-A323-71CA59F57E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A3B56-ECA4-F246-9394-58426C04E9F5}" type="slidenum">
              <a:rPr lang="en-US" smtClean="0"/>
              <a:pPr/>
              <a:t>‹#›</a:t>
            </a:fld>
            <a:endParaRPr lang="en-US"/>
          </a:p>
        </p:txBody>
      </p:sp>
    </p:spTree>
    <p:extLst>
      <p:ext uri="{BB962C8B-B14F-4D97-AF65-F5344CB8AC3E}">
        <p14:creationId xmlns:p14="http://schemas.microsoft.com/office/powerpoint/2010/main" val="2930010907"/>
      </p:ext>
    </p:extLst>
  </p:cSld>
  <p:clrMap bg1="dk1" tx1="lt1" bg2="dk2"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5" r:id="rId12"/>
  </p:sldLayoutIdLst>
  <p:txStyles>
    <p:titleStyle>
      <a:lvl1pPr algn="l" defTabSz="914400" rtl="0" eaLnBrk="1" latinLnBrk="0" hangingPunct="1">
        <a:lnSpc>
          <a:spcPct val="90000"/>
        </a:lnSpc>
        <a:spcBef>
          <a:spcPct val="0"/>
        </a:spcBef>
        <a:buNone/>
        <a:defRPr sz="3200" b="1" i="0" kern="120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9.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0.xml"/><Relationship Id="rId5" Type="http://schemas.openxmlformats.org/officeDocument/2006/relationships/hyperlink" Target="mailto:partnerlifecycle@microsoft.com" TargetMode="External"/><Relationship Id="rId4" Type="http://schemas.openxmlformats.org/officeDocument/2006/relationships/hyperlink" Target="https://reseller.microsoftcrmportals.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9.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78364508-4D67-5F32-939B-57A15A3CF5B0}"/>
              </a:ext>
            </a:extLst>
          </p:cNvPr>
          <p:cNvGrpSpPr/>
          <p:nvPr/>
        </p:nvGrpSpPr>
        <p:grpSpPr>
          <a:xfrm>
            <a:off x="1798606" y="0"/>
            <a:ext cx="10393395" cy="6858000"/>
            <a:chOff x="1798606" y="0"/>
            <a:chExt cx="10393395" cy="6858000"/>
          </a:xfrm>
        </p:grpSpPr>
        <p:sp>
          <p:nvSpPr>
            <p:cNvPr id="6" name="Rectangle 5">
              <a:extLst>
                <a:ext uri="{FF2B5EF4-FFF2-40B4-BE49-F238E27FC236}">
                  <a16:creationId xmlns:a16="http://schemas.microsoft.com/office/drawing/2014/main" id="{E3F28A3A-EAC4-0C23-844B-8E431BF5682C}"/>
                </a:ext>
              </a:extLst>
            </p:cNvPr>
            <p:cNvSpPr/>
            <p:nvPr/>
          </p:nvSpPr>
          <p:spPr>
            <a:xfrm>
              <a:off x="6096001" y="0"/>
              <a:ext cx="6096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picture containing text, clipart&#10;&#10;Description automatically generated">
              <a:extLst>
                <a:ext uri="{FF2B5EF4-FFF2-40B4-BE49-F238E27FC236}">
                  <a16:creationId xmlns:a16="http://schemas.microsoft.com/office/drawing/2014/main" id="{0030843F-984B-F590-EA30-7F01E2787D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8606" y="3179169"/>
              <a:ext cx="2592745" cy="498997"/>
            </a:xfrm>
            <a:prstGeom prst="rect">
              <a:avLst/>
            </a:prstGeom>
          </p:spPr>
        </p:pic>
        <p:pic>
          <p:nvPicPr>
            <p:cNvPr id="8" name="Picture 7" descr="Logo&#10;&#10;Description automatically generated">
              <a:extLst>
                <a:ext uri="{FF2B5EF4-FFF2-40B4-BE49-F238E27FC236}">
                  <a16:creationId xmlns:a16="http://schemas.microsoft.com/office/drawing/2014/main" id="{C753557E-E4B6-DF53-8BD7-FA96526A6A49}"/>
                </a:ext>
              </a:extLst>
            </p:cNvPr>
            <p:cNvPicPr>
              <a:picLocks noChangeAspect="1"/>
            </p:cNvPicPr>
            <p:nvPr/>
          </p:nvPicPr>
          <p:blipFill rotWithShape="1">
            <a:blip r:embed="rId4">
              <a:extLst>
                <a:ext uri="{28A0092B-C50C-407E-A947-70E740481C1C}">
                  <a14:useLocalDpi xmlns:a14="http://schemas.microsoft.com/office/drawing/2010/main" val="0"/>
                </a:ext>
              </a:extLst>
            </a:blip>
            <a:srcRect t="13610" r="11831" b="24392"/>
            <a:stretch/>
          </p:blipFill>
          <p:spPr>
            <a:xfrm>
              <a:off x="7442396" y="3195928"/>
              <a:ext cx="3403210" cy="465480"/>
            </a:xfrm>
            <a:prstGeom prst="rect">
              <a:avLst/>
            </a:prstGeom>
          </p:spPr>
        </p:pic>
      </p:grpSp>
    </p:spTree>
    <p:extLst>
      <p:ext uri="{BB962C8B-B14F-4D97-AF65-F5344CB8AC3E}">
        <p14:creationId xmlns:p14="http://schemas.microsoft.com/office/powerpoint/2010/main" val="335421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5C0C4F-27E7-3E17-E8FB-A6FB72B829DE}"/>
              </a:ext>
            </a:extLst>
          </p:cNvPr>
          <p:cNvSpPr txBox="1"/>
          <p:nvPr/>
        </p:nvSpPr>
        <p:spPr>
          <a:xfrm>
            <a:off x="1009105" y="1685107"/>
            <a:ext cx="9594244" cy="830997"/>
          </a:xfrm>
          <a:prstGeom prst="rect">
            <a:avLst/>
          </a:prstGeom>
          <a:noFill/>
        </p:spPr>
        <p:txBody>
          <a:bodyPr wrap="square" rtlCol="0">
            <a:spAutoFit/>
          </a:bodyPr>
          <a:lstStyle/>
          <a:p>
            <a:r>
              <a:rPr lang="en-US" sz="4800" dirty="0">
                <a:latin typeface="Segoe UI Semibold" panose="020B0702040204020203" pitchFamily="34" charset="0"/>
                <a:cs typeface="Segoe UI Semibold" panose="020B0702040204020203" pitchFamily="34" charset="0"/>
              </a:rPr>
              <a:t>Reseller </a:t>
            </a:r>
            <a:r>
              <a:rPr lang="en-US" sz="4800">
                <a:latin typeface="Segoe UI Semibold" panose="020B0702040204020203" pitchFamily="34" charset="0"/>
                <a:cs typeface="Segoe UI Semibold" panose="020B0702040204020203" pitchFamily="34" charset="0"/>
              </a:rPr>
              <a:t>Expansion Program </a:t>
            </a:r>
            <a:endParaRPr lang="en-US" sz="4800" dirty="0">
              <a:latin typeface="Segoe UI Semibold" panose="020B0702040204020203" pitchFamily="34" charset="0"/>
              <a:cs typeface="Segoe UI Semibold" panose="020B0702040204020203" pitchFamily="34" charset="0"/>
            </a:endParaRPr>
          </a:p>
        </p:txBody>
      </p:sp>
      <p:pic>
        <p:nvPicPr>
          <p:cNvPr id="4" name="Picture 3" descr="A picture containing text, clipart&#10;&#10;Description automatically generated">
            <a:extLst>
              <a:ext uri="{FF2B5EF4-FFF2-40B4-BE49-F238E27FC236}">
                <a16:creationId xmlns:a16="http://schemas.microsoft.com/office/drawing/2014/main" id="{C35FF7D2-857B-1A9C-39FB-F5DF3EFAF0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0150" y="5363509"/>
            <a:ext cx="2165685" cy="416806"/>
          </a:xfrm>
          <a:prstGeom prst="rect">
            <a:avLst/>
          </a:prstGeom>
        </p:spPr>
      </p:pic>
      <p:pic>
        <p:nvPicPr>
          <p:cNvPr id="10" name="Picture 9" descr="A black background with white text&#10;&#10;Description automatically generated">
            <a:extLst>
              <a:ext uri="{FF2B5EF4-FFF2-40B4-BE49-F238E27FC236}">
                <a16:creationId xmlns:a16="http://schemas.microsoft.com/office/drawing/2014/main" id="{56F56E71-49F8-E711-9230-119DC499BAAA}"/>
              </a:ext>
            </a:extLst>
          </p:cNvPr>
          <p:cNvPicPr>
            <a:picLocks noChangeAspect="1"/>
          </p:cNvPicPr>
          <p:nvPr/>
        </p:nvPicPr>
        <p:blipFill rotWithShape="1">
          <a:blip r:embed="rId4">
            <a:extLst>
              <a:ext uri="{28A0092B-C50C-407E-A947-70E740481C1C}">
                <a14:useLocalDpi xmlns:a14="http://schemas.microsoft.com/office/drawing/2010/main" val="0"/>
              </a:ext>
            </a:extLst>
          </a:blip>
          <a:srcRect t="13712" r="11045" b="24510"/>
          <a:stretch/>
        </p:blipFill>
        <p:spPr>
          <a:xfrm>
            <a:off x="4091315" y="5362733"/>
            <a:ext cx="2787948" cy="376129"/>
          </a:xfrm>
          <a:prstGeom prst="rect">
            <a:avLst/>
          </a:prstGeom>
        </p:spPr>
      </p:pic>
      <p:sp>
        <p:nvSpPr>
          <p:cNvPr id="5" name="TextBox 4">
            <a:extLst>
              <a:ext uri="{FF2B5EF4-FFF2-40B4-BE49-F238E27FC236}">
                <a16:creationId xmlns:a16="http://schemas.microsoft.com/office/drawing/2014/main" id="{8AA2C514-1DEF-39B9-9D38-2758003897D5}"/>
              </a:ext>
            </a:extLst>
          </p:cNvPr>
          <p:cNvSpPr txBox="1"/>
          <p:nvPr/>
        </p:nvSpPr>
        <p:spPr>
          <a:xfrm>
            <a:off x="1019738" y="1126383"/>
            <a:ext cx="9594244" cy="523220"/>
          </a:xfrm>
          <a:prstGeom prst="rect">
            <a:avLst/>
          </a:prstGeom>
          <a:noFill/>
        </p:spPr>
        <p:txBody>
          <a:bodyPr wrap="square" rtlCol="0">
            <a:spAutoFit/>
          </a:bodyPr>
          <a:lstStyle/>
          <a:p>
            <a:r>
              <a:rPr lang="en-US" sz="2800">
                <a:solidFill>
                  <a:srgbClr val="13C1D8"/>
                </a:solidFill>
                <a:latin typeface="Segoe UI" panose="020B0502040204020203" pitchFamily="34" charset="0"/>
                <a:cs typeface="Segoe UI" panose="020B0502040204020203" pitchFamily="34" charset="0"/>
              </a:rPr>
              <a:t>Surface Series:</a:t>
            </a:r>
            <a:endParaRPr lang="en-US" sz="2800" dirty="0">
              <a:solidFill>
                <a:srgbClr val="13C1D8"/>
              </a:solidFill>
              <a:latin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596F0659-A50F-B409-3054-E3E3B3BD246F}"/>
              </a:ext>
            </a:extLst>
          </p:cNvPr>
          <p:cNvSpPr txBox="1"/>
          <p:nvPr/>
        </p:nvSpPr>
        <p:spPr>
          <a:xfrm>
            <a:off x="1009105" y="3303732"/>
            <a:ext cx="7780302" cy="1723549"/>
          </a:xfrm>
          <a:prstGeom prst="rect">
            <a:avLst/>
          </a:prstGeom>
          <a:noFill/>
        </p:spPr>
        <p:txBody>
          <a:bodyPr wrap="square" lIns="91440" tIns="45720" rIns="91440" bIns="45720" rtlCol="0" anchor="t">
            <a:spAutoFit/>
          </a:bodyPr>
          <a:lstStyle/>
          <a:p>
            <a:r>
              <a:rPr lang="en-US" sz="1400" dirty="0">
                <a:latin typeface="Segoe UI Semilight"/>
                <a:cs typeface="Segoe UI Semilight"/>
              </a:rPr>
              <a:t>Presented by:</a:t>
            </a:r>
            <a:endParaRPr lang="en-US" sz="1400" dirty="0">
              <a:latin typeface="Segoe UI Semilight" panose="020B0402040204020203" pitchFamily="34" charset="0"/>
              <a:cs typeface="Segoe UI Semilight" panose="020B0402040204020203" pitchFamily="34" charset="0"/>
            </a:endParaRPr>
          </a:p>
          <a:p>
            <a:r>
              <a:rPr lang="en-US" sz="2200" dirty="0">
                <a:solidFill>
                  <a:srgbClr val="13C1D8"/>
                </a:solidFill>
                <a:latin typeface="Segoe UI"/>
                <a:cs typeface="Segoe UI"/>
              </a:rPr>
              <a:t>Mahvish Khan </a:t>
            </a:r>
            <a:endParaRPr lang="en-US" sz="2200" dirty="0">
              <a:latin typeface="Segoe UI"/>
              <a:cs typeface="Segoe UI"/>
            </a:endParaRPr>
          </a:p>
          <a:p>
            <a:r>
              <a:rPr lang="en-US" sz="1200" dirty="0">
                <a:latin typeface="Segoe UI Semilight"/>
                <a:cs typeface="Segoe UI Semilight"/>
              </a:rPr>
              <a:t>Supervisor of Business Development - Surface Devices, Hubs and MTR</a:t>
            </a:r>
          </a:p>
          <a:p>
            <a:r>
              <a:rPr lang="en-US" sz="1200" dirty="0">
                <a:latin typeface="Segoe UI Semilight"/>
                <a:cs typeface="Segoe UI Semilight"/>
              </a:rPr>
              <a:t>TD SYNNEX Canada </a:t>
            </a:r>
          </a:p>
          <a:p>
            <a:r>
              <a:rPr lang="en-US" sz="2200" dirty="0">
                <a:solidFill>
                  <a:srgbClr val="13C1D8"/>
                </a:solidFill>
                <a:latin typeface="Segoe UI"/>
                <a:cs typeface="Segoe UI"/>
              </a:rPr>
              <a:t>Gurbir Singh</a:t>
            </a:r>
            <a:endParaRPr lang="en-US" sz="2200" dirty="0">
              <a:latin typeface="Segoe UI"/>
              <a:cs typeface="Segoe UI"/>
            </a:endParaRPr>
          </a:p>
          <a:p>
            <a:r>
              <a:rPr lang="en-US" sz="1200" dirty="0">
                <a:latin typeface="Segoe UI Semilight"/>
                <a:cs typeface="Segoe UI Semilight"/>
              </a:rPr>
              <a:t>Business Development Manager - Surface Devices and Hubs</a:t>
            </a:r>
          </a:p>
          <a:p>
            <a:r>
              <a:rPr lang="en-US" sz="1200" dirty="0">
                <a:latin typeface="Segoe UI Semilight" panose="020B0402040204020203" pitchFamily="34" charset="0"/>
                <a:cs typeface="Segoe UI Semilight" panose="020B0402040204020203" pitchFamily="34" charset="0"/>
              </a:rPr>
              <a:t>TD SYNNEX Canada </a:t>
            </a:r>
            <a:endParaRPr lang="en-US" dirty="0"/>
          </a:p>
        </p:txBody>
      </p:sp>
    </p:spTree>
    <p:extLst>
      <p:ext uri="{BB962C8B-B14F-4D97-AF65-F5344CB8AC3E}">
        <p14:creationId xmlns:p14="http://schemas.microsoft.com/office/powerpoint/2010/main" val="2973911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8B8A5C-7EDB-121C-BA68-8DB0B763C6E8}"/>
              </a:ext>
            </a:extLst>
          </p:cNvPr>
          <p:cNvSpPr/>
          <p:nvPr/>
        </p:nvSpPr>
        <p:spPr>
          <a:xfrm>
            <a:off x="3086" y="4316819"/>
            <a:ext cx="12188914" cy="261813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412519C2-9617-CB6B-8526-F83CE06846E9}"/>
              </a:ext>
            </a:extLst>
          </p:cNvPr>
          <p:cNvSpPr txBox="1"/>
          <p:nvPr/>
        </p:nvSpPr>
        <p:spPr>
          <a:xfrm>
            <a:off x="713713" y="822971"/>
            <a:ext cx="2334162" cy="430887"/>
          </a:xfrm>
          <a:prstGeom prst="rect">
            <a:avLst/>
          </a:prstGeom>
          <a:noFill/>
        </p:spPr>
        <p:txBody>
          <a:bodyPr wrap="square" rtlCol="0">
            <a:spAutoFit/>
          </a:bodyPr>
          <a:lstStyle/>
          <a:p>
            <a:r>
              <a:rPr lang="en-US" sz="2200" dirty="0">
                <a:latin typeface="Segoe UI Semibold" panose="020B0702040204020203" pitchFamily="34" charset="0"/>
                <a:cs typeface="Segoe UI Semibold" panose="020B0702040204020203" pitchFamily="34" charset="0"/>
              </a:rPr>
              <a:t>Overview:</a:t>
            </a:r>
          </a:p>
        </p:txBody>
      </p:sp>
      <p:pic>
        <p:nvPicPr>
          <p:cNvPr id="5" name="Picture 4" descr="A picture containing text, clipart&#10;&#10;Description automatically generated">
            <a:extLst>
              <a:ext uri="{FF2B5EF4-FFF2-40B4-BE49-F238E27FC236}">
                <a16:creationId xmlns:a16="http://schemas.microsoft.com/office/drawing/2014/main" id="{C7F1C9D0-AC95-0C37-2BD9-AEDF9F4D7E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7033" y="447038"/>
            <a:ext cx="1799474" cy="346325"/>
          </a:xfrm>
          <a:prstGeom prst="rect">
            <a:avLst/>
          </a:prstGeom>
        </p:spPr>
      </p:pic>
      <p:sp>
        <p:nvSpPr>
          <p:cNvPr id="6" name="TextBox 5">
            <a:extLst>
              <a:ext uri="{FF2B5EF4-FFF2-40B4-BE49-F238E27FC236}">
                <a16:creationId xmlns:a16="http://schemas.microsoft.com/office/drawing/2014/main" id="{4D0CEE55-0791-B066-B29B-F445F1A42C53}"/>
              </a:ext>
            </a:extLst>
          </p:cNvPr>
          <p:cNvSpPr txBox="1"/>
          <p:nvPr/>
        </p:nvSpPr>
        <p:spPr>
          <a:xfrm>
            <a:off x="713713" y="1282583"/>
            <a:ext cx="10473772" cy="492443"/>
          </a:xfrm>
          <a:prstGeom prst="rect">
            <a:avLst/>
          </a:prstGeom>
          <a:noFill/>
        </p:spPr>
        <p:txBody>
          <a:bodyPr wrap="square" lIns="91440" tIns="45720" rIns="91440" bIns="45720" rtlCol="0" anchor="t">
            <a:spAutoFit/>
          </a:bodyPr>
          <a:lstStyle/>
          <a:p>
            <a:r>
              <a:rPr lang="en-US" sz="1300" dirty="0">
                <a:latin typeface="Segoe UI Semilight"/>
                <a:cs typeface="Segoe UI Semilight"/>
              </a:rPr>
              <a:t>In July of 2023, Microsoft Corp. announced the Surface Reseller Expansion Program which allows all Resellers in Canada to access and purchase Surface for Business devices, hubs and accessories from Distributors, </a:t>
            </a:r>
            <a:r>
              <a:rPr lang="en-US" sz="1300" dirty="0">
                <a:solidFill>
                  <a:srgbClr val="13C1D8"/>
                </a:solidFill>
                <a:latin typeface="Segoe UI Semilight"/>
                <a:cs typeface="Segoe UI Semilight"/>
              </a:rPr>
              <a:t>without the need to be authorized</a:t>
            </a:r>
            <a:r>
              <a:rPr lang="en-US" sz="1300" dirty="0">
                <a:latin typeface="Segoe UI Semilight"/>
                <a:cs typeface="Segoe UI Semilight"/>
              </a:rPr>
              <a:t> .</a:t>
            </a:r>
          </a:p>
        </p:txBody>
      </p:sp>
      <p:sp>
        <p:nvSpPr>
          <p:cNvPr id="7" name="TextBox 6">
            <a:extLst>
              <a:ext uri="{FF2B5EF4-FFF2-40B4-BE49-F238E27FC236}">
                <a16:creationId xmlns:a16="http://schemas.microsoft.com/office/drawing/2014/main" id="{9B101908-6020-AC46-F4F5-13D4F6248AE9}"/>
              </a:ext>
            </a:extLst>
          </p:cNvPr>
          <p:cNvSpPr txBox="1"/>
          <p:nvPr/>
        </p:nvSpPr>
        <p:spPr>
          <a:xfrm>
            <a:off x="713713" y="1888403"/>
            <a:ext cx="2334162" cy="430887"/>
          </a:xfrm>
          <a:prstGeom prst="rect">
            <a:avLst/>
          </a:prstGeom>
          <a:noFill/>
        </p:spPr>
        <p:txBody>
          <a:bodyPr wrap="square" rtlCol="0">
            <a:spAutoFit/>
          </a:bodyPr>
          <a:lstStyle/>
          <a:p>
            <a:r>
              <a:rPr lang="en-US" sz="2200" dirty="0">
                <a:latin typeface="Segoe UI Semibold" panose="020B0702040204020203" pitchFamily="34" charset="0"/>
                <a:cs typeface="Segoe UI Semibold" panose="020B0702040204020203" pitchFamily="34" charset="0"/>
              </a:rPr>
              <a:t>Limitations:</a:t>
            </a:r>
          </a:p>
        </p:txBody>
      </p:sp>
      <p:sp>
        <p:nvSpPr>
          <p:cNvPr id="8" name="TextBox 7">
            <a:extLst>
              <a:ext uri="{FF2B5EF4-FFF2-40B4-BE49-F238E27FC236}">
                <a16:creationId xmlns:a16="http://schemas.microsoft.com/office/drawing/2014/main" id="{7EE05B56-2197-008B-10AA-D2D081A5ED38}"/>
              </a:ext>
            </a:extLst>
          </p:cNvPr>
          <p:cNvSpPr txBox="1"/>
          <p:nvPr/>
        </p:nvSpPr>
        <p:spPr>
          <a:xfrm>
            <a:off x="713712" y="2348015"/>
            <a:ext cx="10879289" cy="492443"/>
          </a:xfrm>
          <a:prstGeom prst="rect">
            <a:avLst/>
          </a:prstGeom>
          <a:noFill/>
        </p:spPr>
        <p:txBody>
          <a:bodyPr wrap="square" rtlCol="0">
            <a:spAutoFit/>
          </a:bodyPr>
          <a:lstStyle/>
          <a:p>
            <a:r>
              <a:rPr lang="en-US" sz="1300" dirty="0">
                <a:latin typeface="Segoe UI Semilight" panose="020B0402040204020203" pitchFamily="34" charset="0"/>
                <a:cs typeface="Segoe UI Semilight" panose="020B0402040204020203" pitchFamily="34" charset="0"/>
              </a:rPr>
              <a:t>Unauthorized Resellers are not allowed to purchase and sell Surface warranty plans, submit Deal Registrations, and are not eligible to participate in the the Surface Demo Program.</a:t>
            </a:r>
          </a:p>
        </p:txBody>
      </p:sp>
      <p:sp>
        <p:nvSpPr>
          <p:cNvPr id="9" name="TextBox 8">
            <a:extLst>
              <a:ext uri="{FF2B5EF4-FFF2-40B4-BE49-F238E27FC236}">
                <a16:creationId xmlns:a16="http://schemas.microsoft.com/office/drawing/2014/main" id="{AB28B081-9C60-3B4F-3BA7-A3BB0409244C}"/>
              </a:ext>
            </a:extLst>
          </p:cNvPr>
          <p:cNvSpPr txBox="1"/>
          <p:nvPr/>
        </p:nvSpPr>
        <p:spPr>
          <a:xfrm>
            <a:off x="713712" y="2991359"/>
            <a:ext cx="3921897" cy="430887"/>
          </a:xfrm>
          <a:prstGeom prst="rect">
            <a:avLst/>
          </a:prstGeom>
          <a:noFill/>
        </p:spPr>
        <p:txBody>
          <a:bodyPr wrap="square" rtlCol="0">
            <a:spAutoFit/>
          </a:bodyPr>
          <a:lstStyle/>
          <a:p>
            <a:r>
              <a:rPr lang="en-US" sz="2200" dirty="0">
                <a:latin typeface="Segoe UI Semibold" panose="020B0702040204020203" pitchFamily="34" charset="0"/>
                <a:cs typeface="Segoe UI Semibold" panose="020B0702040204020203" pitchFamily="34" charset="0"/>
              </a:rPr>
              <a:t>Partner Reseller Tiers:</a:t>
            </a:r>
          </a:p>
        </p:txBody>
      </p:sp>
      <p:sp>
        <p:nvSpPr>
          <p:cNvPr id="10" name="TextBox 9">
            <a:extLst>
              <a:ext uri="{FF2B5EF4-FFF2-40B4-BE49-F238E27FC236}">
                <a16:creationId xmlns:a16="http://schemas.microsoft.com/office/drawing/2014/main" id="{6F12A4CD-9E05-1851-FA35-3EF3E1B030D2}"/>
              </a:ext>
            </a:extLst>
          </p:cNvPr>
          <p:cNvSpPr txBox="1"/>
          <p:nvPr/>
        </p:nvSpPr>
        <p:spPr>
          <a:xfrm>
            <a:off x="713713" y="3450971"/>
            <a:ext cx="10473772" cy="492443"/>
          </a:xfrm>
          <a:prstGeom prst="rect">
            <a:avLst/>
          </a:prstGeom>
          <a:noFill/>
        </p:spPr>
        <p:txBody>
          <a:bodyPr wrap="square" rtlCol="0">
            <a:spAutoFit/>
          </a:bodyPr>
          <a:lstStyle/>
          <a:p>
            <a:r>
              <a:rPr lang="en-US" sz="1300" dirty="0">
                <a:latin typeface="Segoe UI Semilight" panose="020B0402040204020203" pitchFamily="34" charset="0"/>
                <a:cs typeface="Segoe UI Semilight" panose="020B0402040204020203" pitchFamily="34" charset="0"/>
              </a:rPr>
              <a:t>Surface </a:t>
            </a:r>
            <a:r>
              <a:rPr lang="en-US" sz="1300" dirty="0">
                <a:solidFill>
                  <a:srgbClr val="13C1D8"/>
                </a:solidFill>
                <a:latin typeface="Segoe UI Semilight" panose="020B0402040204020203" pitchFamily="34" charset="0"/>
                <a:cs typeface="Segoe UI Semilight" panose="020B0402040204020203" pitchFamily="34" charset="0"/>
              </a:rPr>
              <a:t>Breadth</a:t>
            </a:r>
            <a:r>
              <a:rPr lang="en-US" sz="1300" dirty="0">
                <a:latin typeface="Segoe UI Semilight" panose="020B0402040204020203" pitchFamily="34" charset="0"/>
                <a:cs typeface="Segoe UI Semilight" panose="020B0402040204020203" pitchFamily="34" charset="0"/>
              </a:rPr>
              <a:t> Partners:  Non-Authorized Device Resellers (limited access) </a:t>
            </a:r>
          </a:p>
          <a:p>
            <a:r>
              <a:rPr lang="en-US" sz="1300" dirty="0">
                <a:latin typeface="Segoe UI Semilight" panose="020B0402040204020203" pitchFamily="34" charset="0"/>
                <a:cs typeface="Segoe UI Semilight" panose="020B0402040204020203" pitchFamily="34" charset="0"/>
              </a:rPr>
              <a:t>Surface </a:t>
            </a:r>
            <a:r>
              <a:rPr lang="en-US" sz="1300" dirty="0">
                <a:solidFill>
                  <a:srgbClr val="13C1D8"/>
                </a:solidFill>
                <a:latin typeface="Segoe UI Semilight" panose="020B0402040204020203" pitchFamily="34" charset="0"/>
                <a:cs typeface="Segoe UI Semilight" panose="020B0402040204020203" pitchFamily="34" charset="0"/>
              </a:rPr>
              <a:t>DMP</a:t>
            </a:r>
            <a:r>
              <a:rPr lang="en-US" sz="1300" dirty="0">
                <a:latin typeface="Segoe UI Semilight" panose="020B0402040204020203" pitchFamily="34" charset="0"/>
                <a:cs typeface="Segoe UI Semilight" panose="020B0402040204020203" pitchFamily="34" charset="0"/>
              </a:rPr>
              <a:t> Partners:  Distributor-managed Authorized Device Resellers (full access) </a:t>
            </a:r>
          </a:p>
        </p:txBody>
      </p:sp>
      <p:cxnSp>
        <p:nvCxnSpPr>
          <p:cNvPr id="12" name="Straight Connector 11">
            <a:extLst>
              <a:ext uri="{FF2B5EF4-FFF2-40B4-BE49-F238E27FC236}">
                <a16:creationId xmlns:a16="http://schemas.microsoft.com/office/drawing/2014/main" id="{E9D52E57-ADC0-FCEC-494D-C1BC2D791732}"/>
              </a:ext>
            </a:extLst>
          </p:cNvPr>
          <p:cNvCxnSpPr>
            <a:cxnSpLocks/>
          </p:cNvCxnSpPr>
          <p:nvPr/>
        </p:nvCxnSpPr>
        <p:spPr>
          <a:xfrm>
            <a:off x="787180" y="5417049"/>
            <a:ext cx="1064282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BC9DD64-8F3F-C918-8CC2-443EE2DCEB8C}"/>
              </a:ext>
            </a:extLst>
          </p:cNvPr>
          <p:cNvGrpSpPr/>
          <p:nvPr/>
        </p:nvGrpSpPr>
        <p:grpSpPr>
          <a:xfrm>
            <a:off x="3214739" y="4782678"/>
            <a:ext cx="1205783" cy="1422059"/>
            <a:chOff x="2902183" y="4674101"/>
            <a:chExt cx="1205783" cy="1422059"/>
          </a:xfrm>
        </p:grpSpPr>
        <p:sp>
          <p:nvSpPr>
            <p:cNvPr id="16" name="Rectangle 15">
              <a:extLst>
                <a:ext uri="{FF2B5EF4-FFF2-40B4-BE49-F238E27FC236}">
                  <a16:creationId xmlns:a16="http://schemas.microsoft.com/office/drawing/2014/main" id="{F774A974-A3D1-CEA3-9BC9-9867D3B17207}"/>
                </a:ext>
              </a:extLst>
            </p:cNvPr>
            <p:cNvSpPr/>
            <p:nvPr/>
          </p:nvSpPr>
          <p:spPr>
            <a:xfrm>
              <a:off x="2955915" y="4674101"/>
              <a:ext cx="1098317" cy="1422059"/>
            </a:xfrm>
            <a:prstGeom prst="rect">
              <a:avLst/>
            </a:prstGeom>
            <a:solidFill>
              <a:srgbClr val="005758">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FD44156C-0BCF-3D58-E724-B67BF85ED3EA}"/>
                </a:ext>
              </a:extLst>
            </p:cNvPr>
            <p:cNvSpPr txBox="1"/>
            <p:nvPr/>
          </p:nvSpPr>
          <p:spPr>
            <a:xfrm>
              <a:off x="2902183" y="4740090"/>
              <a:ext cx="1205783" cy="461665"/>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Use 5 for 5 Rebates</a:t>
              </a:r>
            </a:p>
          </p:txBody>
        </p:sp>
      </p:grpSp>
      <p:grpSp>
        <p:nvGrpSpPr>
          <p:cNvPr id="21" name="Group 20">
            <a:extLst>
              <a:ext uri="{FF2B5EF4-FFF2-40B4-BE49-F238E27FC236}">
                <a16:creationId xmlns:a16="http://schemas.microsoft.com/office/drawing/2014/main" id="{01B9DCD0-6AA3-DDB7-B50D-F0FCF33CB7E2}"/>
              </a:ext>
            </a:extLst>
          </p:cNvPr>
          <p:cNvGrpSpPr/>
          <p:nvPr/>
        </p:nvGrpSpPr>
        <p:grpSpPr>
          <a:xfrm>
            <a:off x="4366788" y="4782678"/>
            <a:ext cx="1205783" cy="1422059"/>
            <a:chOff x="2902183" y="4674101"/>
            <a:chExt cx="1205783" cy="1422059"/>
          </a:xfrm>
        </p:grpSpPr>
        <p:sp>
          <p:nvSpPr>
            <p:cNvPr id="22" name="Rectangle 21">
              <a:extLst>
                <a:ext uri="{FF2B5EF4-FFF2-40B4-BE49-F238E27FC236}">
                  <a16:creationId xmlns:a16="http://schemas.microsoft.com/office/drawing/2014/main" id="{7EFEF812-C5F9-B292-9630-AC547869F8CF}"/>
                </a:ext>
              </a:extLst>
            </p:cNvPr>
            <p:cNvSpPr/>
            <p:nvPr/>
          </p:nvSpPr>
          <p:spPr>
            <a:xfrm>
              <a:off x="2955915" y="4674101"/>
              <a:ext cx="1098317" cy="1422059"/>
            </a:xfrm>
            <a:prstGeom prst="rect">
              <a:avLst/>
            </a:prstGeom>
            <a:solidFill>
              <a:srgbClr val="005758">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23" name="TextBox 22">
              <a:extLst>
                <a:ext uri="{FF2B5EF4-FFF2-40B4-BE49-F238E27FC236}">
                  <a16:creationId xmlns:a16="http://schemas.microsoft.com/office/drawing/2014/main" id="{D9EABCBF-FE70-CCA7-5B7E-367950C8BC46}"/>
                </a:ext>
              </a:extLst>
            </p:cNvPr>
            <p:cNvSpPr txBox="1"/>
            <p:nvPr/>
          </p:nvSpPr>
          <p:spPr>
            <a:xfrm>
              <a:off x="2902183" y="4740090"/>
              <a:ext cx="1205783" cy="461665"/>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Sell Surface Devices</a:t>
              </a:r>
            </a:p>
          </p:txBody>
        </p:sp>
      </p:grpSp>
      <p:grpSp>
        <p:nvGrpSpPr>
          <p:cNvPr id="24" name="Group 23">
            <a:extLst>
              <a:ext uri="{FF2B5EF4-FFF2-40B4-BE49-F238E27FC236}">
                <a16:creationId xmlns:a16="http://schemas.microsoft.com/office/drawing/2014/main" id="{BFF1C7CF-79B8-829B-8763-F78FAC28168F}"/>
              </a:ext>
            </a:extLst>
          </p:cNvPr>
          <p:cNvGrpSpPr/>
          <p:nvPr/>
        </p:nvGrpSpPr>
        <p:grpSpPr>
          <a:xfrm>
            <a:off x="5518837" y="4782678"/>
            <a:ext cx="1205783" cy="1422059"/>
            <a:chOff x="2902183" y="4674101"/>
            <a:chExt cx="1205783" cy="1422059"/>
          </a:xfrm>
        </p:grpSpPr>
        <p:sp>
          <p:nvSpPr>
            <p:cNvPr id="27" name="Rectangle 26">
              <a:extLst>
                <a:ext uri="{FF2B5EF4-FFF2-40B4-BE49-F238E27FC236}">
                  <a16:creationId xmlns:a16="http://schemas.microsoft.com/office/drawing/2014/main" id="{93E4F217-1893-E64D-9301-81D91836B6AA}"/>
                </a:ext>
              </a:extLst>
            </p:cNvPr>
            <p:cNvSpPr/>
            <p:nvPr/>
          </p:nvSpPr>
          <p:spPr>
            <a:xfrm>
              <a:off x="2955915" y="4674101"/>
              <a:ext cx="1098317" cy="1422059"/>
            </a:xfrm>
            <a:prstGeom prst="rect">
              <a:avLst/>
            </a:prstGeom>
            <a:solidFill>
              <a:srgbClr val="005758">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9572119C-2EA0-29D7-5F65-898A71C60EA3}"/>
                </a:ext>
              </a:extLst>
            </p:cNvPr>
            <p:cNvSpPr txBox="1"/>
            <p:nvPr/>
          </p:nvSpPr>
          <p:spPr>
            <a:xfrm>
              <a:off x="2902183" y="4740090"/>
              <a:ext cx="1205783" cy="461665"/>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Sell Surface Hubs</a:t>
              </a:r>
            </a:p>
          </p:txBody>
        </p:sp>
      </p:grpSp>
      <p:grpSp>
        <p:nvGrpSpPr>
          <p:cNvPr id="36" name="Group 35">
            <a:extLst>
              <a:ext uri="{FF2B5EF4-FFF2-40B4-BE49-F238E27FC236}">
                <a16:creationId xmlns:a16="http://schemas.microsoft.com/office/drawing/2014/main" id="{7CF58B94-B1F1-CE01-3BC6-ABFD68B45570}"/>
              </a:ext>
            </a:extLst>
          </p:cNvPr>
          <p:cNvGrpSpPr/>
          <p:nvPr/>
        </p:nvGrpSpPr>
        <p:grpSpPr>
          <a:xfrm>
            <a:off x="6669404" y="4782679"/>
            <a:ext cx="1205783" cy="1422058"/>
            <a:chOff x="2902183" y="4674102"/>
            <a:chExt cx="1205783" cy="1422058"/>
          </a:xfrm>
        </p:grpSpPr>
        <p:sp>
          <p:nvSpPr>
            <p:cNvPr id="37" name="Rectangle 36">
              <a:extLst>
                <a:ext uri="{FF2B5EF4-FFF2-40B4-BE49-F238E27FC236}">
                  <a16:creationId xmlns:a16="http://schemas.microsoft.com/office/drawing/2014/main" id="{81404C74-CFF5-1553-DB16-A58311FF067C}"/>
                </a:ext>
              </a:extLst>
            </p:cNvPr>
            <p:cNvSpPr/>
            <p:nvPr/>
          </p:nvSpPr>
          <p:spPr>
            <a:xfrm>
              <a:off x="2955915" y="4674102"/>
              <a:ext cx="1098317" cy="1422058"/>
            </a:xfrm>
            <a:prstGeom prst="rect">
              <a:avLst/>
            </a:prstGeom>
            <a:solidFill>
              <a:srgbClr val="005758">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4D219A93-16FC-127C-CA76-69BA5D730BB1}"/>
                </a:ext>
              </a:extLst>
            </p:cNvPr>
            <p:cNvSpPr txBox="1"/>
            <p:nvPr/>
          </p:nvSpPr>
          <p:spPr>
            <a:xfrm>
              <a:off x="2902183" y="4740090"/>
              <a:ext cx="1205783" cy="461665"/>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Sell Accessories</a:t>
              </a:r>
            </a:p>
          </p:txBody>
        </p:sp>
      </p:grpSp>
      <p:grpSp>
        <p:nvGrpSpPr>
          <p:cNvPr id="39" name="Group 38">
            <a:extLst>
              <a:ext uri="{FF2B5EF4-FFF2-40B4-BE49-F238E27FC236}">
                <a16:creationId xmlns:a16="http://schemas.microsoft.com/office/drawing/2014/main" id="{144A4F81-7149-D27F-8F8F-DF2CFA24C005}"/>
              </a:ext>
            </a:extLst>
          </p:cNvPr>
          <p:cNvGrpSpPr/>
          <p:nvPr/>
        </p:nvGrpSpPr>
        <p:grpSpPr>
          <a:xfrm>
            <a:off x="7821453" y="4782679"/>
            <a:ext cx="1205783" cy="1422058"/>
            <a:chOff x="2902183" y="4674102"/>
            <a:chExt cx="1205783" cy="1422058"/>
          </a:xfrm>
        </p:grpSpPr>
        <p:sp>
          <p:nvSpPr>
            <p:cNvPr id="40" name="Rectangle 39">
              <a:extLst>
                <a:ext uri="{FF2B5EF4-FFF2-40B4-BE49-F238E27FC236}">
                  <a16:creationId xmlns:a16="http://schemas.microsoft.com/office/drawing/2014/main" id="{5D90C1D9-11F6-C722-BA40-C684952BB7A1}"/>
                </a:ext>
              </a:extLst>
            </p:cNvPr>
            <p:cNvSpPr/>
            <p:nvPr/>
          </p:nvSpPr>
          <p:spPr>
            <a:xfrm>
              <a:off x="2955915" y="4674102"/>
              <a:ext cx="1098317" cy="1422058"/>
            </a:xfrm>
            <a:prstGeom prst="rect">
              <a:avLst/>
            </a:prstGeom>
            <a:solidFill>
              <a:srgbClr val="005758">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6533ACD6-CDCB-ECE6-191E-A9E60A05B25B}"/>
                </a:ext>
              </a:extLst>
            </p:cNvPr>
            <p:cNvSpPr txBox="1"/>
            <p:nvPr/>
          </p:nvSpPr>
          <p:spPr>
            <a:xfrm>
              <a:off x="2902183" y="4740090"/>
              <a:ext cx="1205783" cy="461665"/>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Sell Warranty Protections</a:t>
              </a:r>
            </a:p>
          </p:txBody>
        </p:sp>
      </p:grpSp>
      <p:grpSp>
        <p:nvGrpSpPr>
          <p:cNvPr id="42" name="Group 41">
            <a:extLst>
              <a:ext uri="{FF2B5EF4-FFF2-40B4-BE49-F238E27FC236}">
                <a16:creationId xmlns:a16="http://schemas.microsoft.com/office/drawing/2014/main" id="{ACDD739C-5A7D-6CFA-688A-B4A73CF0B49E}"/>
              </a:ext>
            </a:extLst>
          </p:cNvPr>
          <p:cNvGrpSpPr/>
          <p:nvPr/>
        </p:nvGrpSpPr>
        <p:grpSpPr>
          <a:xfrm>
            <a:off x="8973502" y="4782679"/>
            <a:ext cx="1205783" cy="1422058"/>
            <a:chOff x="2902183" y="4674102"/>
            <a:chExt cx="1205783" cy="1422058"/>
          </a:xfrm>
        </p:grpSpPr>
        <p:sp>
          <p:nvSpPr>
            <p:cNvPr id="43" name="Rectangle 42">
              <a:extLst>
                <a:ext uri="{FF2B5EF4-FFF2-40B4-BE49-F238E27FC236}">
                  <a16:creationId xmlns:a16="http://schemas.microsoft.com/office/drawing/2014/main" id="{61C030BF-DA96-C278-1AD5-91C491D6AC35}"/>
                </a:ext>
              </a:extLst>
            </p:cNvPr>
            <p:cNvSpPr/>
            <p:nvPr/>
          </p:nvSpPr>
          <p:spPr>
            <a:xfrm>
              <a:off x="2955915" y="4674102"/>
              <a:ext cx="1098317" cy="1422058"/>
            </a:xfrm>
            <a:prstGeom prst="rect">
              <a:avLst/>
            </a:prstGeom>
            <a:solidFill>
              <a:srgbClr val="005758">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888D8EB3-2C29-2017-2740-2569BDE8FB66}"/>
                </a:ext>
              </a:extLst>
            </p:cNvPr>
            <p:cNvSpPr txBox="1"/>
            <p:nvPr/>
          </p:nvSpPr>
          <p:spPr>
            <a:xfrm>
              <a:off x="2902183" y="4740090"/>
              <a:ext cx="1205783" cy="461665"/>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Access Demo Program</a:t>
              </a:r>
            </a:p>
          </p:txBody>
        </p:sp>
      </p:grpSp>
      <p:grpSp>
        <p:nvGrpSpPr>
          <p:cNvPr id="45" name="Group 44">
            <a:extLst>
              <a:ext uri="{FF2B5EF4-FFF2-40B4-BE49-F238E27FC236}">
                <a16:creationId xmlns:a16="http://schemas.microsoft.com/office/drawing/2014/main" id="{8AA9769F-2F4A-C5ED-3728-B14AD4053DC1}"/>
              </a:ext>
            </a:extLst>
          </p:cNvPr>
          <p:cNvGrpSpPr/>
          <p:nvPr/>
        </p:nvGrpSpPr>
        <p:grpSpPr>
          <a:xfrm>
            <a:off x="10119442" y="4782679"/>
            <a:ext cx="1205783" cy="1422058"/>
            <a:chOff x="2902183" y="4674102"/>
            <a:chExt cx="1205783" cy="1422058"/>
          </a:xfrm>
        </p:grpSpPr>
        <p:sp>
          <p:nvSpPr>
            <p:cNvPr id="46" name="Rectangle 45">
              <a:extLst>
                <a:ext uri="{FF2B5EF4-FFF2-40B4-BE49-F238E27FC236}">
                  <a16:creationId xmlns:a16="http://schemas.microsoft.com/office/drawing/2014/main" id="{8E50C508-02A4-3973-3355-6897FFD0D4F5}"/>
                </a:ext>
              </a:extLst>
            </p:cNvPr>
            <p:cNvSpPr/>
            <p:nvPr/>
          </p:nvSpPr>
          <p:spPr>
            <a:xfrm>
              <a:off x="2955915" y="4674102"/>
              <a:ext cx="1098317" cy="1422058"/>
            </a:xfrm>
            <a:prstGeom prst="rect">
              <a:avLst/>
            </a:prstGeom>
            <a:solidFill>
              <a:srgbClr val="005758">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8789493B-0AF5-B073-B210-66A7B5425791}"/>
                </a:ext>
              </a:extLst>
            </p:cNvPr>
            <p:cNvSpPr txBox="1"/>
            <p:nvPr/>
          </p:nvSpPr>
          <p:spPr>
            <a:xfrm>
              <a:off x="2902183" y="4740090"/>
              <a:ext cx="1205783" cy="461665"/>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Submit Deal Registrations</a:t>
              </a:r>
            </a:p>
          </p:txBody>
        </p:sp>
      </p:grpSp>
      <p:sp>
        <p:nvSpPr>
          <p:cNvPr id="54" name="TextBox 53">
            <a:extLst>
              <a:ext uri="{FF2B5EF4-FFF2-40B4-BE49-F238E27FC236}">
                <a16:creationId xmlns:a16="http://schemas.microsoft.com/office/drawing/2014/main" id="{8FEA0780-F32C-4132-5C0F-DEADA9249981}"/>
              </a:ext>
            </a:extLst>
          </p:cNvPr>
          <p:cNvSpPr txBox="1"/>
          <p:nvPr/>
        </p:nvSpPr>
        <p:spPr>
          <a:xfrm>
            <a:off x="866775" y="4846422"/>
            <a:ext cx="1909459" cy="430887"/>
          </a:xfrm>
          <a:prstGeom prst="rect">
            <a:avLst/>
          </a:prstGeom>
          <a:noFill/>
        </p:spPr>
        <p:txBody>
          <a:bodyPr wrap="square" rtlCol="0">
            <a:spAutoFit/>
          </a:bodyPr>
          <a:lstStyle/>
          <a:p>
            <a:r>
              <a:rPr lang="en-US" sz="2200" dirty="0">
                <a:solidFill>
                  <a:srgbClr val="005758"/>
                </a:solidFill>
                <a:latin typeface="Segoe UI Semibold" panose="020B0702040204020203" pitchFamily="34" charset="0"/>
                <a:cs typeface="Segoe UI Semibold" panose="020B0702040204020203" pitchFamily="34" charset="0"/>
              </a:rPr>
              <a:t>Tier</a:t>
            </a:r>
          </a:p>
        </p:txBody>
      </p:sp>
      <p:sp>
        <p:nvSpPr>
          <p:cNvPr id="55" name="TextBox 54">
            <a:extLst>
              <a:ext uri="{FF2B5EF4-FFF2-40B4-BE49-F238E27FC236}">
                <a16:creationId xmlns:a16="http://schemas.microsoft.com/office/drawing/2014/main" id="{485B21F0-27FF-E500-B99E-9A61C985ED0D}"/>
              </a:ext>
            </a:extLst>
          </p:cNvPr>
          <p:cNvSpPr txBox="1"/>
          <p:nvPr/>
        </p:nvSpPr>
        <p:spPr>
          <a:xfrm>
            <a:off x="866774" y="5466128"/>
            <a:ext cx="1909459" cy="338554"/>
          </a:xfrm>
          <a:prstGeom prst="rect">
            <a:avLst/>
          </a:prstGeom>
          <a:noFill/>
        </p:spPr>
        <p:txBody>
          <a:bodyPr wrap="square" rtlCol="0">
            <a:spAutoFit/>
          </a:bodyPr>
          <a:lstStyle/>
          <a:p>
            <a:r>
              <a:rPr lang="en-US" sz="1600" dirty="0">
                <a:solidFill>
                  <a:srgbClr val="005758"/>
                </a:solidFill>
                <a:latin typeface="Segoe UI" panose="020B0502040204020203" pitchFamily="34" charset="0"/>
                <a:cs typeface="Segoe UI" panose="020B0502040204020203" pitchFamily="34" charset="0"/>
              </a:rPr>
              <a:t>Breadth</a:t>
            </a:r>
          </a:p>
        </p:txBody>
      </p:sp>
      <p:sp>
        <p:nvSpPr>
          <p:cNvPr id="56" name="TextBox 55">
            <a:extLst>
              <a:ext uri="{FF2B5EF4-FFF2-40B4-BE49-F238E27FC236}">
                <a16:creationId xmlns:a16="http://schemas.microsoft.com/office/drawing/2014/main" id="{762893B5-4E0E-ED39-9BD0-EB3D8CA7FE30}"/>
              </a:ext>
            </a:extLst>
          </p:cNvPr>
          <p:cNvSpPr txBox="1"/>
          <p:nvPr/>
        </p:nvSpPr>
        <p:spPr>
          <a:xfrm>
            <a:off x="866775" y="5775146"/>
            <a:ext cx="1909459" cy="338554"/>
          </a:xfrm>
          <a:prstGeom prst="rect">
            <a:avLst/>
          </a:prstGeom>
          <a:noFill/>
        </p:spPr>
        <p:txBody>
          <a:bodyPr wrap="square" rtlCol="0">
            <a:spAutoFit/>
          </a:bodyPr>
          <a:lstStyle/>
          <a:p>
            <a:r>
              <a:rPr lang="en-US" sz="1600" dirty="0">
                <a:solidFill>
                  <a:srgbClr val="005758"/>
                </a:solidFill>
                <a:latin typeface="Segoe UI" panose="020B0502040204020203" pitchFamily="34" charset="0"/>
                <a:cs typeface="Segoe UI" panose="020B0502040204020203" pitchFamily="34" charset="0"/>
              </a:rPr>
              <a:t>DMP</a:t>
            </a:r>
          </a:p>
        </p:txBody>
      </p:sp>
      <p:sp>
        <p:nvSpPr>
          <p:cNvPr id="58" name="TextBox 57">
            <a:extLst>
              <a:ext uri="{FF2B5EF4-FFF2-40B4-BE49-F238E27FC236}">
                <a16:creationId xmlns:a16="http://schemas.microsoft.com/office/drawing/2014/main" id="{36D93E5B-0307-B234-C5CE-5DAD702F50D9}"/>
              </a:ext>
            </a:extLst>
          </p:cNvPr>
          <p:cNvSpPr txBox="1"/>
          <p:nvPr/>
        </p:nvSpPr>
        <p:spPr>
          <a:xfrm>
            <a:off x="3268469" y="5495606"/>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59" name="TextBox 58">
            <a:extLst>
              <a:ext uri="{FF2B5EF4-FFF2-40B4-BE49-F238E27FC236}">
                <a16:creationId xmlns:a16="http://schemas.microsoft.com/office/drawing/2014/main" id="{95639683-6E58-CA57-9C6C-8744C64E6175}"/>
              </a:ext>
            </a:extLst>
          </p:cNvPr>
          <p:cNvSpPr txBox="1"/>
          <p:nvPr/>
        </p:nvSpPr>
        <p:spPr>
          <a:xfrm>
            <a:off x="3268467" y="5768331"/>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62" name="TextBox 61">
            <a:extLst>
              <a:ext uri="{FF2B5EF4-FFF2-40B4-BE49-F238E27FC236}">
                <a16:creationId xmlns:a16="http://schemas.microsoft.com/office/drawing/2014/main" id="{27D97E13-358E-1149-ADEC-2CE004E35F50}"/>
              </a:ext>
            </a:extLst>
          </p:cNvPr>
          <p:cNvSpPr txBox="1"/>
          <p:nvPr/>
        </p:nvSpPr>
        <p:spPr>
          <a:xfrm>
            <a:off x="4414407" y="5769711"/>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65" name="TextBox 64">
            <a:extLst>
              <a:ext uri="{FF2B5EF4-FFF2-40B4-BE49-F238E27FC236}">
                <a16:creationId xmlns:a16="http://schemas.microsoft.com/office/drawing/2014/main" id="{20015473-7BF3-303B-E0AB-574DD0AF136E}"/>
              </a:ext>
            </a:extLst>
          </p:cNvPr>
          <p:cNvSpPr txBox="1"/>
          <p:nvPr/>
        </p:nvSpPr>
        <p:spPr>
          <a:xfrm>
            <a:off x="5571087" y="5758740"/>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68" name="TextBox 67">
            <a:extLst>
              <a:ext uri="{FF2B5EF4-FFF2-40B4-BE49-F238E27FC236}">
                <a16:creationId xmlns:a16="http://schemas.microsoft.com/office/drawing/2014/main" id="{7AD37533-E90B-0C49-D6BA-3EB98A74356D}"/>
              </a:ext>
            </a:extLst>
          </p:cNvPr>
          <p:cNvSpPr txBox="1"/>
          <p:nvPr/>
        </p:nvSpPr>
        <p:spPr>
          <a:xfrm>
            <a:off x="6723134" y="5752708"/>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71" name="TextBox 70">
            <a:extLst>
              <a:ext uri="{FF2B5EF4-FFF2-40B4-BE49-F238E27FC236}">
                <a16:creationId xmlns:a16="http://schemas.microsoft.com/office/drawing/2014/main" id="{01088612-6845-7F66-DE89-C5DD413A5F27}"/>
              </a:ext>
            </a:extLst>
          </p:cNvPr>
          <p:cNvSpPr txBox="1"/>
          <p:nvPr/>
        </p:nvSpPr>
        <p:spPr>
          <a:xfrm>
            <a:off x="7875183" y="5729203"/>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77" name="TextBox 76">
            <a:extLst>
              <a:ext uri="{FF2B5EF4-FFF2-40B4-BE49-F238E27FC236}">
                <a16:creationId xmlns:a16="http://schemas.microsoft.com/office/drawing/2014/main" id="{641FFDCC-7F69-3501-E36B-026102922C1A}"/>
              </a:ext>
            </a:extLst>
          </p:cNvPr>
          <p:cNvSpPr txBox="1"/>
          <p:nvPr/>
        </p:nvSpPr>
        <p:spPr>
          <a:xfrm>
            <a:off x="9028178" y="5752708"/>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grpSp>
        <p:nvGrpSpPr>
          <p:cNvPr id="79" name="Group 78">
            <a:extLst>
              <a:ext uri="{FF2B5EF4-FFF2-40B4-BE49-F238E27FC236}">
                <a16:creationId xmlns:a16="http://schemas.microsoft.com/office/drawing/2014/main" id="{678D487D-BC4E-DC20-CA2C-95EE84A65C22}"/>
              </a:ext>
            </a:extLst>
          </p:cNvPr>
          <p:cNvGrpSpPr/>
          <p:nvPr/>
        </p:nvGrpSpPr>
        <p:grpSpPr>
          <a:xfrm>
            <a:off x="2070231" y="4783097"/>
            <a:ext cx="1205783" cy="1422058"/>
            <a:chOff x="2902183" y="4674102"/>
            <a:chExt cx="1205783" cy="1422058"/>
          </a:xfrm>
        </p:grpSpPr>
        <p:sp>
          <p:nvSpPr>
            <p:cNvPr id="80" name="Rectangle 79">
              <a:extLst>
                <a:ext uri="{FF2B5EF4-FFF2-40B4-BE49-F238E27FC236}">
                  <a16:creationId xmlns:a16="http://schemas.microsoft.com/office/drawing/2014/main" id="{F38923A1-23C0-D2C5-F4F9-B46DF14651FD}"/>
                </a:ext>
              </a:extLst>
            </p:cNvPr>
            <p:cNvSpPr/>
            <p:nvPr/>
          </p:nvSpPr>
          <p:spPr>
            <a:xfrm>
              <a:off x="2955915" y="4674102"/>
              <a:ext cx="1098317" cy="1422058"/>
            </a:xfrm>
            <a:prstGeom prst="rect">
              <a:avLst/>
            </a:prstGeom>
            <a:solidFill>
              <a:srgbClr val="005758">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D14466DA-79C2-2763-BB47-3C9905E2319B}"/>
                </a:ext>
              </a:extLst>
            </p:cNvPr>
            <p:cNvSpPr txBox="1"/>
            <p:nvPr/>
          </p:nvSpPr>
          <p:spPr>
            <a:xfrm>
              <a:off x="2902183" y="4740090"/>
              <a:ext cx="1205783" cy="461665"/>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Use Local Promotions</a:t>
              </a:r>
            </a:p>
          </p:txBody>
        </p:sp>
      </p:grpSp>
      <p:sp>
        <p:nvSpPr>
          <p:cNvPr id="82" name="TextBox 81">
            <a:extLst>
              <a:ext uri="{FF2B5EF4-FFF2-40B4-BE49-F238E27FC236}">
                <a16:creationId xmlns:a16="http://schemas.microsoft.com/office/drawing/2014/main" id="{7733F9C4-04F7-08E2-34F4-3ED727D15E2B}"/>
              </a:ext>
            </a:extLst>
          </p:cNvPr>
          <p:cNvSpPr txBox="1"/>
          <p:nvPr/>
        </p:nvSpPr>
        <p:spPr>
          <a:xfrm>
            <a:off x="2123961" y="5496024"/>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83" name="TextBox 82">
            <a:extLst>
              <a:ext uri="{FF2B5EF4-FFF2-40B4-BE49-F238E27FC236}">
                <a16:creationId xmlns:a16="http://schemas.microsoft.com/office/drawing/2014/main" id="{C5F3D331-ACE9-9BAD-C4CE-212D4F788D97}"/>
              </a:ext>
            </a:extLst>
          </p:cNvPr>
          <p:cNvSpPr txBox="1"/>
          <p:nvPr/>
        </p:nvSpPr>
        <p:spPr>
          <a:xfrm>
            <a:off x="2123959" y="5768749"/>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85" name="TextBox 84">
            <a:extLst>
              <a:ext uri="{FF2B5EF4-FFF2-40B4-BE49-F238E27FC236}">
                <a16:creationId xmlns:a16="http://schemas.microsoft.com/office/drawing/2014/main" id="{C01A6CFB-F6DD-7C27-AC05-987964A1D180}"/>
              </a:ext>
            </a:extLst>
          </p:cNvPr>
          <p:cNvSpPr txBox="1"/>
          <p:nvPr/>
        </p:nvSpPr>
        <p:spPr>
          <a:xfrm>
            <a:off x="4412624" y="5488688"/>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86" name="TextBox 85">
            <a:extLst>
              <a:ext uri="{FF2B5EF4-FFF2-40B4-BE49-F238E27FC236}">
                <a16:creationId xmlns:a16="http://schemas.microsoft.com/office/drawing/2014/main" id="{7EB4059F-2931-D214-6F06-1C75E8B4CF3D}"/>
              </a:ext>
            </a:extLst>
          </p:cNvPr>
          <p:cNvSpPr txBox="1"/>
          <p:nvPr/>
        </p:nvSpPr>
        <p:spPr>
          <a:xfrm>
            <a:off x="5588204" y="5479982"/>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3" name="TextBox 2">
            <a:extLst>
              <a:ext uri="{FF2B5EF4-FFF2-40B4-BE49-F238E27FC236}">
                <a16:creationId xmlns:a16="http://schemas.microsoft.com/office/drawing/2014/main" id="{3A33B1B8-2D06-1405-B24E-D28751692678}"/>
              </a:ext>
            </a:extLst>
          </p:cNvPr>
          <p:cNvSpPr txBox="1"/>
          <p:nvPr/>
        </p:nvSpPr>
        <p:spPr>
          <a:xfrm>
            <a:off x="6723133" y="5467402"/>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
        <p:nvSpPr>
          <p:cNvPr id="4" name="TextBox 3">
            <a:extLst>
              <a:ext uri="{FF2B5EF4-FFF2-40B4-BE49-F238E27FC236}">
                <a16:creationId xmlns:a16="http://schemas.microsoft.com/office/drawing/2014/main" id="{D075BAFD-3E74-9BF0-4BD7-500DC119C9D1}"/>
              </a:ext>
            </a:extLst>
          </p:cNvPr>
          <p:cNvSpPr txBox="1"/>
          <p:nvPr/>
        </p:nvSpPr>
        <p:spPr>
          <a:xfrm>
            <a:off x="10172230" y="5765687"/>
            <a:ext cx="1098317" cy="276999"/>
          </a:xfrm>
          <a:prstGeom prst="rect">
            <a:avLst/>
          </a:prstGeom>
          <a:noFill/>
        </p:spPr>
        <p:txBody>
          <a:bodyPr wrap="square" rtlCol="0">
            <a:spAutoFit/>
          </a:bodyPr>
          <a:lstStyle/>
          <a:p>
            <a:pPr algn="ctr"/>
            <a:r>
              <a:rPr lang="en-US" sz="1200" dirty="0">
                <a:solidFill>
                  <a:srgbClr val="000000"/>
                </a:solidFill>
                <a:latin typeface="Segoe UI Semibold" panose="020B0702040204020203" pitchFamily="34" charset="0"/>
                <a:cs typeface="Segoe UI Semibold" panose="020B0702040204020203" pitchFamily="34" charset="0"/>
              </a:rPr>
              <a:t>✔</a:t>
            </a:r>
          </a:p>
        </p:txBody>
      </p:sp>
    </p:spTree>
    <p:extLst>
      <p:ext uri="{BB962C8B-B14F-4D97-AF65-F5344CB8AC3E}">
        <p14:creationId xmlns:p14="http://schemas.microsoft.com/office/powerpoint/2010/main" val="353534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C784B5-B3CD-4735-2332-F4925304B89F}"/>
              </a:ext>
            </a:extLst>
          </p:cNvPr>
          <p:cNvSpPr/>
          <p:nvPr/>
        </p:nvSpPr>
        <p:spPr>
          <a:xfrm>
            <a:off x="0" y="0"/>
            <a:ext cx="12192000" cy="124040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4FA32FF-8EDA-58BC-F272-C829353444DC}"/>
              </a:ext>
            </a:extLst>
          </p:cNvPr>
          <p:cNvSpPr txBox="1"/>
          <p:nvPr/>
        </p:nvSpPr>
        <p:spPr>
          <a:xfrm>
            <a:off x="582192" y="297034"/>
            <a:ext cx="8903714" cy="646331"/>
          </a:xfrm>
          <a:prstGeom prst="rect">
            <a:avLst/>
          </a:prstGeom>
          <a:noFill/>
        </p:spPr>
        <p:txBody>
          <a:bodyPr wrap="square" rtlCol="0">
            <a:spAutoFit/>
          </a:bodyPr>
          <a:lstStyle/>
          <a:p>
            <a:r>
              <a:rPr lang="en-US" sz="3600" dirty="0">
                <a:latin typeface="Segoe UI Semibold" panose="020B0702040204020203" pitchFamily="34" charset="0"/>
                <a:cs typeface="Segoe UI Semibold" panose="020B0702040204020203" pitchFamily="34" charset="0"/>
              </a:rPr>
              <a:t>Be a Surface DMP Partner</a:t>
            </a:r>
          </a:p>
        </p:txBody>
      </p:sp>
      <p:pic>
        <p:nvPicPr>
          <p:cNvPr id="4" name="Picture 3" descr="A picture containing text, clipart&#10;&#10;Description automatically generated">
            <a:extLst>
              <a:ext uri="{FF2B5EF4-FFF2-40B4-BE49-F238E27FC236}">
                <a16:creationId xmlns:a16="http://schemas.microsoft.com/office/drawing/2014/main" id="{08E40B1A-C3D4-4F5B-C341-6653478C4C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7033" y="447038"/>
            <a:ext cx="1799474" cy="346325"/>
          </a:xfrm>
          <a:prstGeom prst="rect">
            <a:avLst/>
          </a:prstGeom>
        </p:spPr>
      </p:pic>
      <p:grpSp>
        <p:nvGrpSpPr>
          <p:cNvPr id="47" name="Group 46">
            <a:extLst>
              <a:ext uri="{FF2B5EF4-FFF2-40B4-BE49-F238E27FC236}">
                <a16:creationId xmlns:a16="http://schemas.microsoft.com/office/drawing/2014/main" id="{E43AECC9-1AE9-D8F4-F0B4-ED4CE5A239BF}"/>
              </a:ext>
            </a:extLst>
          </p:cNvPr>
          <p:cNvGrpSpPr/>
          <p:nvPr/>
        </p:nvGrpSpPr>
        <p:grpSpPr>
          <a:xfrm>
            <a:off x="622337" y="1713496"/>
            <a:ext cx="11002858" cy="760216"/>
            <a:chOff x="622337" y="1746151"/>
            <a:chExt cx="11002858" cy="760216"/>
          </a:xfrm>
        </p:grpSpPr>
        <p:sp>
          <p:nvSpPr>
            <p:cNvPr id="23" name="TextBox 22">
              <a:extLst>
                <a:ext uri="{FF2B5EF4-FFF2-40B4-BE49-F238E27FC236}">
                  <a16:creationId xmlns:a16="http://schemas.microsoft.com/office/drawing/2014/main" id="{6DCCCB15-4EE4-0269-D240-81E9377F6B90}"/>
                </a:ext>
              </a:extLst>
            </p:cNvPr>
            <p:cNvSpPr txBox="1"/>
            <p:nvPr/>
          </p:nvSpPr>
          <p:spPr>
            <a:xfrm>
              <a:off x="650103" y="1746151"/>
              <a:ext cx="10961208" cy="584775"/>
            </a:xfrm>
            <a:prstGeom prst="rect">
              <a:avLst/>
            </a:prstGeom>
            <a:noFill/>
          </p:spPr>
          <p:txBody>
            <a:bodyPr wrap="square" rtlCol="0">
              <a:spAutoFit/>
            </a:bodyPr>
            <a:lstStyle/>
            <a:p>
              <a:r>
                <a:rPr lang="en-US" sz="1600" dirty="0">
                  <a:solidFill>
                    <a:srgbClr val="000000"/>
                  </a:solidFill>
                  <a:latin typeface="Segoe UI Semilight" panose="020B0402040204020203" pitchFamily="34" charset="0"/>
                  <a:cs typeface="Segoe UI Semilight" panose="020B0402040204020203" pitchFamily="34" charset="0"/>
                </a:rPr>
                <a:t>To get full access to the Surface for Business product line and participate on Deals Registrations and qualify for the Surface demo program, Breadth Partners must complete the DMP onboarding process and be authorized. </a:t>
              </a:r>
              <a:endParaRPr lang="en-US" sz="1400" dirty="0">
                <a:solidFill>
                  <a:srgbClr val="000000"/>
                </a:solidFill>
                <a:latin typeface="Segoe UI Semilight" panose="020B0402040204020203" pitchFamily="34" charset="0"/>
                <a:cs typeface="Segoe UI Semilight" panose="020B0402040204020203" pitchFamily="34" charset="0"/>
              </a:endParaRPr>
            </a:p>
          </p:txBody>
        </p:sp>
        <p:cxnSp>
          <p:nvCxnSpPr>
            <p:cNvPr id="6" name="Straight Connector 5">
              <a:extLst>
                <a:ext uri="{FF2B5EF4-FFF2-40B4-BE49-F238E27FC236}">
                  <a16:creationId xmlns:a16="http://schemas.microsoft.com/office/drawing/2014/main" id="{4B1E2C26-4D87-23C4-924D-96898CB9F3C9}"/>
                </a:ext>
              </a:extLst>
            </p:cNvPr>
            <p:cNvCxnSpPr>
              <a:cxnSpLocks/>
            </p:cNvCxnSpPr>
            <p:nvPr/>
          </p:nvCxnSpPr>
          <p:spPr>
            <a:xfrm>
              <a:off x="622337" y="2506367"/>
              <a:ext cx="11002858"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50" name="TextBox 49">
            <a:extLst>
              <a:ext uri="{FF2B5EF4-FFF2-40B4-BE49-F238E27FC236}">
                <a16:creationId xmlns:a16="http://schemas.microsoft.com/office/drawing/2014/main" id="{954C5FA7-C099-7E29-8866-6AA7FF3E17A3}"/>
              </a:ext>
            </a:extLst>
          </p:cNvPr>
          <p:cNvSpPr txBox="1"/>
          <p:nvPr/>
        </p:nvSpPr>
        <p:spPr>
          <a:xfrm>
            <a:off x="580688" y="4919510"/>
            <a:ext cx="4009358" cy="369332"/>
          </a:xfrm>
          <a:prstGeom prst="rect">
            <a:avLst/>
          </a:prstGeom>
          <a:noFill/>
        </p:spPr>
        <p:txBody>
          <a:bodyPr wrap="square" rtlCol="0">
            <a:spAutoFit/>
          </a:bodyPr>
          <a:lstStyle/>
          <a:p>
            <a:r>
              <a:rPr lang="en-US" dirty="0">
                <a:solidFill>
                  <a:srgbClr val="005758"/>
                </a:solidFill>
                <a:latin typeface="Segoe UI Semilight" panose="020B0402040204020203" pitchFamily="34" charset="0"/>
                <a:cs typeface="Segoe UI Semilight" panose="020B0402040204020203" pitchFamily="34" charset="0"/>
              </a:rPr>
              <a:t>For any portal issues</a:t>
            </a:r>
            <a:endParaRPr lang="en-US" sz="1600" dirty="0">
              <a:solidFill>
                <a:srgbClr val="005758"/>
              </a:solidFill>
              <a:latin typeface="Segoe UI Semilight" panose="020B0402040204020203" pitchFamily="34" charset="0"/>
              <a:cs typeface="Segoe UI Semilight" panose="020B0402040204020203" pitchFamily="34" charset="0"/>
            </a:endParaRPr>
          </a:p>
        </p:txBody>
      </p:sp>
      <p:grpSp>
        <p:nvGrpSpPr>
          <p:cNvPr id="13" name="Group 12">
            <a:extLst>
              <a:ext uri="{FF2B5EF4-FFF2-40B4-BE49-F238E27FC236}">
                <a16:creationId xmlns:a16="http://schemas.microsoft.com/office/drawing/2014/main" id="{B9797F88-9798-831C-BC9A-F07689C9E11B}"/>
              </a:ext>
            </a:extLst>
          </p:cNvPr>
          <p:cNvGrpSpPr/>
          <p:nvPr/>
        </p:nvGrpSpPr>
        <p:grpSpPr>
          <a:xfrm>
            <a:off x="1251551" y="2917991"/>
            <a:ext cx="9688898" cy="1407519"/>
            <a:chOff x="1069974" y="2917991"/>
            <a:chExt cx="9688898" cy="1407519"/>
          </a:xfrm>
        </p:grpSpPr>
        <p:sp>
          <p:nvSpPr>
            <p:cNvPr id="5" name="Arrow: Chevron 4">
              <a:extLst>
                <a:ext uri="{FF2B5EF4-FFF2-40B4-BE49-F238E27FC236}">
                  <a16:creationId xmlns:a16="http://schemas.microsoft.com/office/drawing/2014/main" id="{5015230B-B524-5F8A-05D4-23EBF5D44EC8}"/>
                </a:ext>
              </a:extLst>
            </p:cNvPr>
            <p:cNvSpPr/>
            <p:nvPr/>
          </p:nvSpPr>
          <p:spPr>
            <a:xfrm>
              <a:off x="1069974" y="2917991"/>
              <a:ext cx="2545933" cy="1407519"/>
            </a:xfrm>
            <a:prstGeom prst="chevron">
              <a:avLst>
                <a:gd name="adj" fmla="val 21732"/>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Arrow: Chevron 9">
              <a:extLst>
                <a:ext uri="{FF2B5EF4-FFF2-40B4-BE49-F238E27FC236}">
                  <a16:creationId xmlns:a16="http://schemas.microsoft.com/office/drawing/2014/main" id="{A669F382-E24D-136F-3363-11EF85C0EA66}"/>
                </a:ext>
              </a:extLst>
            </p:cNvPr>
            <p:cNvSpPr/>
            <p:nvPr/>
          </p:nvSpPr>
          <p:spPr>
            <a:xfrm>
              <a:off x="3448739" y="2917991"/>
              <a:ext cx="2545933" cy="1407519"/>
            </a:xfrm>
            <a:prstGeom prst="chevron">
              <a:avLst>
                <a:gd name="adj" fmla="val 21732"/>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row: Chevron 10">
              <a:extLst>
                <a:ext uri="{FF2B5EF4-FFF2-40B4-BE49-F238E27FC236}">
                  <a16:creationId xmlns:a16="http://schemas.microsoft.com/office/drawing/2014/main" id="{48ED02F1-804C-82C9-946E-688ED8CCA7E6}"/>
                </a:ext>
              </a:extLst>
            </p:cNvPr>
            <p:cNvSpPr/>
            <p:nvPr/>
          </p:nvSpPr>
          <p:spPr>
            <a:xfrm>
              <a:off x="5834174" y="2917991"/>
              <a:ext cx="2545933" cy="1407519"/>
            </a:xfrm>
            <a:prstGeom prst="chevron">
              <a:avLst>
                <a:gd name="adj" fmla="val 21732"/>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Chevron 11">
              <a:extLst>
                <a:ext uri="{FF2B5EF4-FFF2-40B4-BE49-F238E27FC236}">
                  <a16:creationId xmlns:a16="http://schemas.microsoft.com/office/drawing/2014/main" id="{124552B0-11C5-7F6C-75D0-DA67F842C6CF}"/>
                </a:ext>
              </a:extLst>
            </p:cNvPr>
            <p:cNvSpPr/>
            <p:nvPr/>
          </p:nvSpPr>
          <p:spPr>
            <a:xfrm>
              <a:off x="8212939" y="2917991"/>
              <a:ext cx="2545933" cy="1407519"/>
            </a:xfrm>
            <a:prstGeom prst="chevron">
              <a:avLst>
                <a:gd name="adj" fmla="val 21732"/>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4" name="TextBox 13">
            <a:extLst>
              <a:ext uri="{FF2B5EF4-FFF2-40B4-BE49-F238E27FC236}">
                <a16:creationId xmlns:a16="http://schemas.microsoft.com/office/drawing/2014/main" id="{891CA705-57F9-6C62-34DF-E8E09DA3E7CB}"/>
              </a:ext>
            </a:extLst>
          </p:cNvPr>
          <p:cNvSpPr txBox="1"/>
          <p:nvPr/>
        </p:nvSpPr>
        <p:spPr>
          <a:xfrm>
            <a:off x="1699569" y="3260745"/>
            <a:ext cx="1937417" cy="738664"/>
          </a:xfrm>
          <a:prstGeom prst="rect">
            <a:avLst/>
          </a:prstGeom>
          <a:noFill/>
        </p:spPr>
        <p:txBody>
          <a:bodyPr wrap="square" rtlCol="0">
            <a:spAutoFit/>
          </a:bodyPr>
          <a:lstStyle/>
          <a:p>
            <a:r>
              <a:rPr lang="en-US" sz="1400" dirty="0">
                <a:latin typeface="Segoe UI Semilight" panose="020B0402040204020203" pitchFamily="34" charset="0"/>
                <a:cs typeface="Segoe UI Semilight" panose="020B0402040204020203" pitchFamily="34" charset="0"/>
              </a:rPr>
              <a:t>Visit this </a:t>
            </a:r>
            <a:r>
              <a:rPr lang="en-US" sz="1400" dirty="0">
                <a:solidFill>
                  <a:srgbClr val="13C1D8"/>
                </a:solidFill>
                <a:latin typeface="Segoe UI Semilight" panose="020B0402040204020203" pitchFamily="34" charset="0"/>
                <a:cs typeface="Segoe UI Semilight" panose="020B0402040204020203" pitchFamily="34" charset="0"/>
                <a:hlinkClick r:id="rId4">
                  <a:extLst>
                    <a:ext uri="{A12FA001-AC4F-418D-AE19-62706E023703}">
                      <ahyp:hlinkClr xmlns:ahyp="http://schemas.microsoft.com/office/drawing/2018/hyperlinkcolor" val="tx"/>
                    </a:ext>
                  </a:extLst>
                </a:hlinkClick>
              </a:rPr>
              <a:t>link</a:t>
            </a:r>
            <a:r>
              <a:rPr lang="en-US" sz="1400" dirty="0">
                <a:latin typeface="Segoe UI Semilight" panose="020B0402040204020203" pitchFamily="34" charset="0"/>
                <a:cs typeface="Segoe UI Semilight" panose="020B0402040204020203" pitchFamily="34" charset="0"/>
              </a:rPr>
              <a:t> and log in with your work account.</a:t>
            </a:r>
          </a:p>
        </p:txBody>
      </p:sp>
      <p:sp>
        <p:nvSpPr>
          <p:cNvPr id="15" name="TextBox 14">
            <a:extLst>
              <a:ext uri="{FF2B5EF4-FFF2-40B4-BE49-F238E27FC236}">
                <a16:creationId xmlns:a16="http://schemas.microsoft.com/office/drawing/2014/main" id="{B45AE707-1B53-FD51-A78F-79DA39C0BCA4}"/>
              </a:ext>
            </a:extLst>
          </p:cNvPr>
          <p:cNvSpPr txBox="1"/>
          <p:nvPr/>
        </p:nvSpPr>
        <p:spPr>
          <a:xfrm>
            <a:off x="4021183" y="3248975"/>
            <a:ext cx="2091245" cy="738664"/>
          </a:xfrm>
          <a:prstGeom prst="rect">
            <a:avLst/>
          </a:prstGeom>
          <a:noFill/>
        </p:spPr>
        <p:txBody>
          <a:bodyPr wrap="square" rtlCol="0">
            <a:spAutoFit/>
          </a:bodyPr>
          <a:lstStyle/>
          <a:p>
            <a:r>
              <a:rPr lang="en-US" sz="1400" dirty="0">
                <a:latin typeface="Segoe UI Semilight" panose="020B0402040204020203" pitchFamily="34" charset="0"/>
                <a:cs typeface="Segoe UI Semilight" panose="020B0402040204020203" pitchFamily="34" charset="0"/>
              </a:rPr>
              <a:t>Provide all required company information and contact references.</a:t>
            </a:r>
          </a:p>
        </p:txBody>
      </p:sp>
      <p:sp>
        <p:nvSpPr>
          <p:cNvPr id="19" name="TextBox 18">
            <a:extLst>
              <a:ext uri="{FF2B5EF4-FFF2-40B4-BE49-F238E27FC236}">
                <a16:creationId xmlns:a16="http://schemas.microsoft.com/office/drawing/2014/main" id="{FAF4B540-9E83-4593-3BF8-2ED2B5A1D0BB}"/>
              </a:ext>
            </a:extLst>
          </p:cNvPr>
          <p:cNvSpPr txBox="1"/>
          <p:nvPr/>
        </p:nvSpPr>
        <p:spPr>
          <a:xfrm>
            <a:off x="6623647" y="3368467"/>
            <a:ext cx="1707048" cy="523220"/>
          </a:xfrm>
          <a:prstGeom prst="rect">
            <a:avLst/>
          </a:prstGeom>
          <a:noFill/>
        </p:spPr>
        <p:txBody>
          <a:bodyPr wrap="square" rtlCol="0">
            <a:spAutoFit/>
          </a:bodyPr>
          <a:lstStyle/>
          <a:p>
            <a:r>
              <a:rPr lang="en-US" sz="1400" dirty="0">
                <a:latin typeface="Segoe UI Semilight" panose="020B0402040204020203" pitchFamily="34" charset="0"/>
                <a:cs typeface="Segoe UI Semilight" panose="020B0402040204020203" pitchFamily="34" charset="0"/>
              </a:rPr>
              <a:t>Accept the Terms and Conditions.</a:t>
            </a:r>
          </a:p>
        </p:txBody>
      </p:sp>
      <p:sp>
        <p:nvSpPr>
          <p:cNvPr id="20" name="TextBox 19">
            <a:extLst>
              <a:ext uri="{FF2B5EF4-FFF2-40B4-BE49-F238E27FC236}">
                <a16:creationId xmlns:a16="http://schemas.microsoft.com/office/drawing/2014/main" id="{C14C4E05-3462-0415-C226-B0DEB8FDE630}"/>
              </a:ext>
            </a:extLst>
          </p:cNvPr>
          <p:cNvSpPr txBox="1"/>
          <p:nvPr/>
        </p:nvSpPr>
        <p:spPr>
          <a:xfrm>
            <a:off x="8753782" y="3141253"/>
            <a:ext cx="1994568" cy="954107"/>
          </a:xfrm>
          <a:prstGeom prst="rect">
            <a:avLst/>
          </a:prstGeom>
          <a:noFill/>
        </p:spPr>
        <p:txBody>
          <a:bodyPr wrap="square" rtlCol="0">
            <a:spAutoFit/>
          </a:bodyPr>
          <a:lstStyle/>
          <a:p>
            <a:r>
              <a:rPr lang="en-US" sz="1400" dirty="0">
                <a:latin typeface="Segoe UI Semilight" panose="020B0402040204020203" pitchFamily="34" charset="0"/>
                <a:cs typeface="Segoe UI Semilight" panose="020B0402040204020203" pitchFamily="34" charset="0"/>
              </a:rPr>
              <a:t>Associate your enrollment with legacy SYNNEX so we can approve your request.</a:t>
            </a:r>
          </a:p>
        </p:txBody>
      </p:sp>
      <p:sp>
        <p:nvSpPr>
          <p:cNvPr id="21" name="TextBox 20">
            <a:extLst>
              <a:ext uri="{FF2B5EF4-FFF2-40B4-BE49-F238E27FC236}">
                <a16:creationId xmlns:a16="http://schemas.microsoft.com/office/drawing/2014/main" id="{F6001F3F-426F-5628-EF77-CA77E5775D52}"/>
              </a:ext>
            </a:extLst>
          </p:cNvPr>
          <p:cNvSpPr txBox="1"/>
          <p:nvPr/>
        </p:nvSpPr>
        <p:spPr>
          <a:xfrm>
            <a:off x="580688" y="5354692"/>
            <a:ext cx="10961208" cy="584775"/>
          </a:xfrm>
          <a:prstGeom prst="rect">
            <a:avLst/>
          </a:prstGeom>
          <a:noFill/>
        </p:spPr>
        <p:txBody>
          <a:bodyPr wrap="square" lIns="91440" tIns="45720" rIns="91440" bIns="45720" rtlCol="0" anchor="t">
            <a:spAutoFit/>
          </a:bodyPr>
          <a:lstStyle/>
          <a:p>
            <a:r>
              <a:rPr lang="en-US" sz="1600" dirty="0">
                <a:solidFill>
                  <a:srgbClr val="000000"/>
                </a:solidFill>
                <a:latin typeface="Segoe UI Semilight"/>
                <a:cs typeface="Segoe UI Semilight"/>
              </a:rPr>
              <a:t>Send an email to Partner Lifecycle &lt;</a:t>
            </a:r>
            <a:r>
              <a:rPr lang="en-US" sz="1600" dirty="0">
                <a:solidFill>
                  <a:srgbClr val="000000"/>
                </a:solidFill>
                <a:latin typeface="Segoe UI Semilight"/>
                <a:cs typeface="Segoe UI Semilight"/>
                <a:hlinkClick r:id="rId5"/>
              </a:rPr>
              <a:t>partnerlifecycle@microsoft.com</a:t>
            </a:r>
            <a:r>
              <a:rPr lang="en-US" sz="1600" dirty="0">
                <a:solidFill>
                  <a:srgbClr val="000000"/>
                </a:solidFill>
                <a:latin typeface="Segoe UI Semilight"/>
                <a:cs typeface="Segoe UI Semilight"/>
              </a:rPr>
              <a:t>&gt; and provide a copy of the error message. Or let us know and we will help you connect with Microsoft support. </a:t>
            </a:r>
            <a:endParaRPr lang="en-US" sz="1400" dirty="0">
              <a:solidFill>
                <a:srgbClr val="000000"/>
              </a:solidFill>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002098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5C0C4F-27E7-3E17-E8FB-A6FB72B829DE}"/>
              </a:ext>
            </a:extLst>
          </p:cNvPr>
          <p:cNvSpPr txBox="1"/>
          <p:nvPr/>
        </p:nvSpPr>
        <p:spPr>
          <a:xfrm>
            <a:off x="1080150" y="1877785"/>
            <a:ext cx="10134602" cy="1138773"/>
          </a:xfrm>
          <a:prstGeom prst="rect">
            <a:avLst/>
          </a:prstGeom>
          <a:noFill/>
        </p:spPr>
        <p:txBody>
          <a:bodyPr wrap="square" rtlCol="0">
            <a:spAutoFit/>
          </a:bodyPr>
          <a:lstStyle/>
          <a:p>
            <a:r>
              <a:rPr lang="en-US" sz="4000">
                <a:latin typeface="Segoe UI Semibold" panose="020B0702040204020203" pitchFamily="34" charset="0"/>
                <a:cs typeface="Segoe UI Semibold" panose="020B0702040204020203" pitchFamily="34" charset="0"/>
              </a:rPr>
              <a:t>Questions</a:t>
            </a:r>
            <a:r>
              <a:rPr lang="en-US" sz="4000" dirty="0">
                <a:latin typeface="Segoe UI Semibold" panose="020B0702040204020203" pitchFamily="34" charset="0"/>
                <a:cs typeface="Segoe UI Semibold" panose="020B0702040204020203" pitchFamily="34" charset="0"/>
              </a:rPr>
              <a:t>? </a:t>
            </a:r>
            <a:r>
              <a:rPr lang="en-US" sz="4000" dirty="0">
                <a:latin typeface="Segoe UI Semibold" panose="020B0702040204020203" pitchFamily="34" charset="0"/>
                <a:cs typeface="Segoe UI Semibold" panose="020B0702040204020203" pitchFamily="34" charset="0"/>
                <a:sym typeface="Wingdings" panose="05000000000000000000" pitchFamily="2" charset="2"/>
              </a:rPr>
              <a:t>Email us at</a:t>
            </a:r>
            <a:endParaRPr lang="en-US" sz="4000" dirty="0">
              <a:latin typeface="Segoe UI Semilight" panose="020B0402040204020203" pitchFamily="34" charset="0"/>
              <a:cs typeface="Segoe UI Semilight" panose="020B0402040204020203" pitchFamily="34" charset="0"/>
              <a:sym typeface="Wingdings" panose="05000000000000000000" pitchFamily="2" charset="2"/>
            </a:endParaRPr>
          </a:p>
          <a:p>
            <a:r>
              <a:rPr lang="en-US" sz="2800" dirty="0">
                <a:latin typeface="Segoe UI Semilight" panose="020B0402040204020203" pitchFamily="34" charset="0"/>
                <a:cs typeface="Segoe UI Semilight" panose="020B0402040204020203" pitchFamily="34" charset="0"/>
                <a:sym typeface="Wingdings" panose="05000000000000000000" pitchFamily="2" charset="2"/>
              </a:rPr>
              <a:t>MicrosoftSurfaceCA@tdsynnex.com</a:t>
            </a:r>
            <a:endParaRPr lang="en-US" sz="2800" dirty="0">
              <a:latin typeface="Segoe UI Semilight" panose="020B0402040204020203" pitchFamily="34" charset="0"/>
              <a:cs typeface="Segoe UI Semilight" panose="020B0402040204020203" pitchFamily="34" charset="0"/>
            </a:endParaRPr>
          </a:p>
        </p:txBody>
      </p:sp>
      <p:pic>
        <p:nvPicPr>
          <p:cNvPr id="3" name="Picture 2" descr="A picture containing text, clipart&#10;&#10;Description automatically generated">
            <a:extLst>
              <a:ext uri="{FF2B5EF4-FFF2-40B4-BE49-F238E27FC236}">
                <a16:creationId xmlns:a16="http://schemas.microsoft.com/office/drawing/2014/main" id="{F0FC9E7B-010D-F140-3523-328A0D887C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0150" y="5363509"/>
            <a:ext cx="2165685" cy="416806"/>
          </a:xfrm>
          <a:prstGeom prst="rect">
            <a:avLst/>
          </a:prstGeom>
        </p:spPr>
      </p:pic>
      <p:pic>
        <p:nvPicPr>
          <p:cNvPr id="5" name="Picture 4" descr="A black background with white text&#10;&#10;Description automatically generated">
            <a:extLst>
              <a:ext uri="{FF2B5EF4-FFF2-40B4-BE49-F238E27FC236}">
                <a16:creationId xmlns:a16="http://schemas.microsoft.com/office/drawing/2014/main" id="{C37908AA-5DB6-CD27-B1C3-7490C1E338AA}"/>
              </a:ext>
            </a:extLst>
          </p:cNvPr>
          <p:cNvPicPr>
            <a:picLocks noChangeAspect="1"/>
          </p:cNvPicPr>
          <p:nvPr/>
        </p:nvPicPr>
        <p:blipFill rotWithShape="1">
          <a:blip r:embed="rId4">
            <a:extLst>
              <a:ext uri="{28A0092B-C50C-407E-A947-70E740481C1C}">
                <a14:useLocalDpi xmlns:a14="http://schemas.microsoft.com/office/drawing/2010/main" val="0"/>
              </a:ext>
            </a:extLst>
          </a:blip>
          <a:srcRect t="13712" r="11045" b="24510"/>
          <a:stretch/>
        </p:blipFill>
        <p:spPr>
          <a:xfrm>
            <a:off x="4091315" y="5362733"/>
            <a:ext cx="2787948" cy="376129"/>
          </a:xfrm>
          <a:prstGeom prst="rect">
            <a:avLst/>
          </a:prstGeom>
        </p:spPr>
      </p:pic>
    </p:spTree>
    <p:extLst>
      <p:ext uri="{BB962C8B-B14F-4D97-AF65-F5344CB8AC3E}">
        <p14:creationId xmlns:p14="http://schemas.microsoft.com/office/powerpoint/2010/main" val="3933033645"/>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Dark Theme">
  <a:themeElements>
    <a:clrScheme name="TD Synnexccd814">
      <a:dk1>
        <a:srgbClr val="005758"/>
      </a:dk1>
      <a:lt1>
        <a:srgbClr val="FFFFFF"/>
      </a:lt1>
      <a:dk2>
        <a:srgbClr val="000000"/>
      </a:dk2>
      <a:lt2>
        <a:srgbClr val="06BDD4"/>
      </a:lt2>
      <a:accent1>
        <a:srgbClr val="616469"/>
      </a:accent1>
      <a:accent2>
        <a:srgbClr val="CCD814"/>
      </a:accent2>
      <a:accent3>
        <a:srgbClr val="003030"/>
      </a:accent3>
      <a:accent4>
        <a:srgbClr val="FEFFFF"/>
      </a:accent4>
      <a:accent5>
        <a:srgbClr val="FEFFFF"/>
      </a:accent5>
      <a:accent6>
        <a:srgbClr val="FEFFFF"/>
      </a:accent6>
      <a:hlink>
        <a:srgbClr val="06BDD4"/>
      </a:hlink>
      <a:folHlink>
        <a:srgbClr val="06BDD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D SYNNEX Corporate Theme">
  <a:themeElements>
    <a:clrScheme name="TD SYNNEX Color Palette">
      <a:dk1>
        <a:srgbClr val="005758"/>
      </a:dk1>
      <a:lt1>
        <a:srgbClr val="FFFFFF"/>
      </a:lt1>
      <a:dk2>
        <a:srgbClr val="003030"/>
      </a:dk2>
      <a:lt2>
        <a:srgbClr val="00C1D3"/>
      </a:lt2>
      <a:accent1>
        <a:srgbClr val="005758"/>
      </a:accent1>
      <a:accent2>
        <a:srgbClr val="CCD814"/>
      </a:accent2>
      <a:accent3>
        <a:srgbClr val="00C1D3"/>
      </a:accent3>
      <a:accent4>
        <a:srgbClr val="888B8D"/>
      </a:accent4>
      <a:accent5>
        <a:srgbClr val="636669"/>
      </a:accent5>
      <a:accent6>
        <a:srgbClr val="003030"/>
      </a:accent6>
      <a:hlink>
        <a:srgbClr val="CCD814"/>
      </a:hlink>
      <a:folHlink>
        <a:srgbClr val="888B8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TDSYNNEXPowerpointTemplate" id="{36894E8A-3883-8441-A1E7-E5D71D278C60}" vid="{61752F37-9637-0149-9ED0-31E719606C4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3052</TotalTime>
  <Words>317</Words>
  <Application>Microsoft Office PowerPoint</Application>
  <PresentationFormat>Widescreen</PresentationFormat>
  <Paragraphs>55</Paragraphs>
  <Slides>5</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Calibri</vt:lpstr>
      <vt:lpstr>Segoe UI</vt:lpstr>
      <vt:lpstr>Segoe UI Semibold</vt:lpstr>
      <vt:lpstr>Segoe UI Semilight</vt:lpstr>
      <vt:lpstr>Dark Theme</vt:lpstr>
      <vt:lpstr>TD SYNNEX Corporate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Surface Reseller Expansion</dc:title>
  <dc:creator>Ken.Ramos@tdsynnex.com</dc:creator>
  <cp:lastModifiedBy>Peden, Julie</cp:lastModifiedBy>
  <cp:revision>61</cp:revision>
  <dcterms:created xsi:type="dcterms:W3CDTF">2022-03-30T14:00:13Z</dcterms:created>
  <dcterms:modified xsi:type="dcterms:W3CDTF">2025-03-18T20:11:32Z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3c400-78e7-4d42-982d-273adef68ef9_Enabled">
    <vt:lpwstr>true</vt:lpwstr>
  </property>
  <property fmtid="{D5CDD505-2E9C-101B-9397-08002B2CF9AE}" pid="3" name="MSIP_Label_3a23c400-78e7-4d42-982d-273adef68ef9_SetDate">
    <vt:lpwstr>2022-08-23T13:51:55Z</vt:lpwstr>
  </property>
  <property fmtid="{D5CDD505-2E9C-101B-9397-08002B2CF9AE}" pid="4" name="MSIP_Label_3a23c400-78e7-4d42-982d-273adef68ef9_Method">
    <vt:lpwstr>Standard</vt:lpwstr>
  </property>
  <property fmtid="{D5CDD505-2E9C-101B-9397-08002B2CF9AE}" pid="5" name="MSIP_Label_3a23c400-78e7-4d42-982d-273adef68ef9_Name">
    <vt:lpwstr>3a23c400-78e7-4d42-982d-273adef68ef9</vt:lpwstr>
  </property>
  <property fmtid="{D5CDD505-2E9C-101B-9397-08002B2CF9AE}" pid="6" name="MSIP_Label_3a23c400-78e7-4d42-982d-273adef68ef9_SiteId">
    <vt:lpwstr>7fe14ab6-8f5d-4139-84bf-cd8aed0ee6b9</vt:lpwstr>
  </property>
  <property fmtid="{D5CDD505-2E9C-101B-9397-08002B2CF9AE}" pid="7" name="MSIP_Label_3a23c400-78e7-4d42-982d-273adef68ef9_ActionId">
    <vt:lpwstr>d7a7b2d2-d583-4434-908e-0755e6fcd0e7</vt:lpwstr>
  </property>
  <property fmtid="{D5CDD505-2E9C-101B-9397-08002B2CF9AE}" pid="8" name="MSIP_Label_3a23c400-78e7-4d42-982d-273adef68ef9_ContentBits">
    <vt:lpwstr>0</vt:lpwstr>
  </property>
</Properties>
</file>